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A10937-FC4F-4C12-9EA5-6004B709895E}" v="4" dt="2024-06-21T02:08:28.2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26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vakumar Bhaskaran" userId="0439f4d8-847b-4007-8e8c-80ebf125c6c8" providerId="ADAL" clId="{0FA10937-FC4F-4C12-9EA5-6004B709895E}"/>
    <pc:docChg chg="undo custSel delSld modSld">
      <pc:chgData name="Shivakumar Bhaskaran" userId="0439f4d8-847b-4007-8e8c-80ebf125c6c8" providerId="ADAL" clId="{0FA10937-FC4F-4C12-9EA5-6004B709895E}" dt="2024-06-21T02:10:34.693" v="41" actId="1076"/>
      <pc:docMkLst>
        <pc:docMk/>
      </pc:docMkLst>
      <pc:sldChg chg="del">
        <pc:chgData name="Shivakumar Bhaskaran" userId="0439f4d8-847b-4007-8e8c-80ebf125c6c8" providerId="ADAL" clId="{0FA10937-FC4F-4C12-9EA5-6004B709895E}" dt="2024-06-21T02:09:13.193" v="38" actId="47"/>
        <pc:sldMkLst>
          <pc:docMk/>
          <pc:sldMk cId="3146066546" sldId="261"/>
        </pc:sldMkLst>
      </pc:sldChg>
      <pc:sldChg chg="addSp delSp modSp mod">
        <pc:chgData name="Shivakumar Bhaskaran" userId="0439f4d8-847b-4007-8e8c-80ebf125c6c8" providerId="ADAL" clId="{0FA10937-FC4F-4C12-9EA5-6004B709895E}" dt="2024-06-21T02:10:34.693" v="41" actId="1076"/>
        <pc:sldMkLst>
          <pc:docMk/>
          <pc:sldMk cId="3929053087" sldId="262"/>
        </pc:sldMkLst>
        <pc:spChg chg="mod">
          <ac:chgData name="Shivakumar Bhaskaran" userId="0439f4d8-847b-4007-8e8c-80ebf125c6c8" providerId="ADAL" clId="{0FA10937-FC4F-4C12-9EA5-6004B709895E}" dt="2024-06-21T02:08:56.192" v="37" actId="14100"/>
          <ac:spMkLst>
            <pc:docMk/>
            <pc:sldMk cId="3929053087" sldId="262"/>
            <ac:spMk id="5" creationId="{88C3B3DC-A41C-21FA-E70C-AB02CA2486D9}"/>
          </ac:spMkLst>
        </pc:spChg>
        <pc:spChg chg="mod">
          <ac:chgData name="Shivakumar Bhaskaran" userId="0439f4d8-847b-4007-8e8c-80ebf125c6c8" providerId="ADAL" clId="{0FA10937-FC4F-4C12-9EA5-6004B709895E}" dt="2024-06-21T02:10:34.693" v="41" actId="1076"/>
          <ac:spMkLst>
            <pc:docMk/>
            <pc:sldMk cId="3929053087" sldId="262"/>
            <ac:spMk id="7" creationId="{BC650B85-9C39-1179-8844-936077055ECC}"/>
          </ac:spMkLst>
        </pc:spChg>
        <pc:spChg chg="mod">
          <ac:chgData name="Shivakumar Bhaskaran" userId="0439f4d8-847b-4007-8e8c-80ebf125c6c8" providerId="ADAL" clId="{0FA10937-FC4F-4C12-9EA5-6004B709895E}" dt="2024-06-21T02:10:34.693" v="41" actId="1076"/>
          <ac:spMkLst>
            <pc:docMk/>
            <pc:sldMk cId="3929053087" sldId="262"/>
            <ac:spMk id="8" creationId="{D0A13854-83E0-DF00-6ECE-DC06D9F889EC}"/>
          </ac:spMkLst>
        </pc:spChg>
        <pc:spChg chg="mod">
          <ac:chgData name="Shivakumar Bhaskaran" userId="0439f4d8-847b-4007-8e8c-80ebf125c6c8" providerId="ADAL" clId="{0FA10937-FC4F-4C12-9EA5-6004B709895E}" dt="2024-06-21T02:10:34.693" v="41" actId="1076"/>
          <ac:spMkLst>
            <pc:docMk/>
            <pc:sldMk cId="3929053087" sldId="262"/>
            <ac:spMk id="9" creationId="{86E0B01F-2C7B-6FBE-5CB8-30BC798B1FDD}"/>
          </ac:spMkLst>
        </pc:spChg>
        <pc:spChg chg="mod">
          <ac:chgData name="Shivakumar Bhaskaran" userId="0439f4d8-847b-4007-8e8c-80ebf125c6c8" providerId="ADAL" clId="{0FA10937-FC4F-4C12-9EA5-6004B709895E}" dt="2024-06-21T02:10:34.693" v="41" actId="1076"/>
          <ac:spMkLst>
            <pc:docMk/>
            <pc:sldMk cId="3929053087" sldId="262"/>
            <ac:spMk id="10" creationId="{200D2E9A-9E16-FE4F-3055-E1E521FC29F6}"/>
          </ac:spMkLst>
        </pc:spChg>
        <pc:spChg chg="mod">
          <ac:chgData name="Shivakumar Bhaskaran" userId="0439f4d8-847b-4007-8e8c-80ebf125c6c8" providerId="ADAL" clId="{0FA10937-FC4F-4C12-9EA5-6004B709895E}" dt="2024-06-21T02:10:34.693" v="41" actId="1076"/>
          <ac:spMkLst>
            <pc:docMk/>
            <pc:sldMk cId="3929053087" sldId="262"/>
            <ac:spMk id="11" creationId="{1AB04C76-880A-D1A7-D2CA-963AC130DD28}"/>
          </ac:spMkLst>
        </pc:spChg>
        <pc:spChg chg="mod">
          <ac:chgData name="Shivakumar Bhaskaran" userId="0439f4d8-847b-4007-8e8c-80ebf125c6c8" providerId="ADAL" clId="{0FA10937-FC4F-4C12-9EA5-6004B709895E}" dt="2024-06-21T02:10:34.693" v="41" actId="1076"/>
          <ac:spMkLst>
            <pc:docMk/>
            <pc:sldMk cId="3929053087" sldId="262"/>
            <ac:spMk id="12" creationId="{96ACCE3E-B339-F702-6E41-2E27EE032016}"/>
          </ac:spMkLst>
        </pc:spChg>
        <pc:spChg chg="mod">
          <ac:chgData name="Shivakumar Bhaskaran" userId="0439f4d8-847b-4007-8e8c-80ebf125c6c8" providerId="ADAL" clId="{0FA10937-FC4F-4C12-9EA5-6004B709895E}" dt="2024-06-21T02:10:03.428" v="39" actId="1076"/>
          <ac:spMkLst>
            <pc:docMk/>
            <pc:sldMk cId="3929053087" sldId="262"/>
            <ac:spMk id="14" creationId="{0264C4C6-C6E8-E91F-86F3-4DDAD83615FB}"/>
          </ac:spMkLst>
        </pc:spChg>
        <pc:spChg chg="mod">
          <ac:chgData name="Shivakumar Bhaskaran" userId="0439f4d8-847b-4007-8e8c-80ebf125c6c8" providerId="ADAL" clId="{0FA10937-FC4F-4C12-9EA5-6004B709895E}" dt="2024-06-21T02:06:52.300" v="26" actId="14100"/>
          <ac:spMkLst>
            <pc:docMk/>
            <pc:sldMk cId="3929053087" sldId="262"/>
            <ac:spMk id="19" creationId="{C163FCE1-8BB2-20A2-C580-FBF869C7A6CE}"/>
          </ac:spMkLst>
        </pc:spChg>
        <pc:spChg chg="mod">
          <ac:chgData name="Shivakumar Bhaskaran" userId="0439f4d8-847b-4007-8e8c-80ebf125c6c8" providerId="ADAL" clId="{0FA10937-FC4F-4C12-9EA5-6004B709895E}" dt="2024-06-21T02:06:28.841" v="23" actId="1076"/>
          <ac:spMkLst>
            <pc:docMk/>
            <pc:sldMk cId="3929053087" sldId="262"/>
            <ac:spMk id="20" creationId="{4C5564F1-B927-EA29-C1B9-08CE998C051D}"/>
          </ac:spMkLst>
        </pc:spChg>
        <pc:spChg chg="mod">
          <ac:chgData name="Shivakumar Bhaskaran" userId="0439f4d8-847b-4007-8e8c-80ebf125c6c8" providerId="ADAL" clId="{0FA10937-FC4F-4C12-9EA5-6004B709895E}" dt="2024-06-21T02:06:15.589" v="21" actId="14100"/>
          <ac:spMkLst>
            <pc:docMk/>
            <pc:sldMk cId="3929053087" sldId="262"/>
            <ac:spMk id="21" creationId="{DE06A6BF-C5BC-3BAD-1072-36A468437145}"/>
          </ac:spMkLst>
        </pc:spChg>
        <pc:spChg chg="mod">
          <ac:chgData name="Shivakumar Bhaskaran" userId="0439f4d8-847b-4007-8e8c-80ebf125c6c8" providerId="ADAL" clId="{0FA10937-FC4F-4C12-9EA5-6004B709895E}" dt="2024-06-21T02:06:40.390" v="25" actId="1076"/>
          <ac:spMkLst>
            <pc:docMk/>
            <pc:sldMk cId="3929053087" sldId="262"/>
            <ac:spMk id="23" creationId="{CBF83B8F-3DFB-C53B-6B11-23385138667B}"/>
          </ac:spMkLst>
        </pc:spChg>
        <pc:spChg chg="mod">
          <ac:chgData name="Shivakumar Bhaskaran" userId="0439f4d8-847b-4007-8e8c-80ebf125c6c8" providerId="ADAL" clId="{0FA10937-FC4F-4C12-9EA5-6004B709895E}" dt="2024-06-21T02:07:40.068" v="27" actId="14100"/>
          <ac:spMkLst>
            <pc:docMk/>
            <pc:sldMk cId="3929053087" sldId="262"/>
            <ac:spMk id="24" creationId="{1A587342-63B9-1133-D083-28FFAC0CA002}"/>
          </ac:spMkLst>
        </pc:spChg>
        <pc:spChg chg="mod">
          <ac:chgData name="Shivakumar Bhaskaran" userId="0439f4d8-847b-4007-8e8c-80ebf125c6c8" providerId="ADAL" clId="{0FA10937-FC4F-4C12-9EA5-6004B709895E}" dt="2024-06-21T02:05:41.762" v="14"/>
          <ac:spMkLst>
            <pc:docMk/>
            <pc:sldMk cId="3929053087" sldId="262"/>
            <ac:spMk id="25" creationId="{30EE4894-93BC-5427-C47A-67C4FB20D0B0}"/>
          </ac:spMkLst>
        </pc:spChg>
        <pc:spChg chg="mod">
          <ac:chgData name="Shivakumar Bhaskaran" userId="0439f4d8-847b-4007-8e8c-80ebf125c6c8" providerId="ADAL" clId="{0FA10937-FC4F-4C12-9EA5-6004B709895E}" dt="2024-06-21T02:05:41.762" v="14"/>
          <ac:spMkLst>
            <pc:docMk/>
            <pc:sldMk cId="3929053087" sldId="262"/>
            <ac:spMk id="26" creationId="{F02B165B-00BA-5B41-E8C7-7F940FB3507B}"/>
          </ac:spMkLst>
        </pc:spChg>
        <pc:spChg chg="mod">
          <ac:chgData name="Shivakumar Bhaskaran" userId="0439f4d8-847b-4007-8e8c-80ebf125c6c8" providerId="ADAL" clId="{0FA10937-FC4F-4C12-9EA5-6004B709895E}" dt="2024-06-21T02:05:41.762" v="14"/>
          <ac:spMkLst>
            <pc:docMk/>
            <pc:sldMk cId="3929053087" sldId="262"/>
            <ac:spMk id="27" creationId="{9A37090D-E2EB-E0C9-22AE-FBDB910AE6C5}"/>
          </ac:spMkLst>
        </pc:spChg>
        <pc:spChg chg="mod">
          <ac:chgData name="Shivakumar Bhaskaran" userId="0439f4d8-847b-4007-8e8c-80ebf125c6c8" providerId="ADAL" clId="{0FA10937-FC4F-4C12-9EA5-6004B709895E}" dt="2024-06-21T02:05:41.762" v="14"/>
          <ac:spMkLst>
            <pc:docMk/>
            <pc:sldMk cId="3929053087" sldId="262"/>
            <ac:spMk id="28" creationId="{EB51B711-76A9-228B-E84B-8377F3D58146}"/>
          </ac:spMkLst>
        </pc:spChg>
        <pc:spChg chg="mod">
          <ac:chgData name="Shivakumar Bhaskaran" userId="0439f4d8-847b-4007-8e8c-80ebf125c6c8" providerId="ADAL" clId="{0FA10937-FC4F-4C12-9EA5-6004B709895E}" dt="2024-06-21T02:05:41.762" v="14"/>
          <ac:spMkLst>
            <pc:docMk/>
            <pc:sldMk cId="3929053087" sldId="262"/>
            <ac:spMk id="29" creationId="{AE1E2165-7F91-28C8-F7CD-5751D78A0C39}"/>
          </ac:spMkLst>
        </pc:spChg>
        <pc:spChg chg="add mod">
          <ac:chgData name="Shivakumar Bhaskaran" userId="0439f4d8-847b-4007-8e8c-80ebf125c6c8" providerId="ADAL" clId="{0FA10937-FC4F-4C12-9EA5-6004B709895E}" dt="2024-06-21T02:08:17.858" v="32" actId="20577"/>
          <ac:spMkLst>
            <pc:docMk/>
            <pc:sldMk cId="3929053087" sldId="262"/>
            <ac:spMk id="34" creationId="{9D5E65EA-FA07-53D4-4369-E05F1293652C}"/>
          </ac:spMkLst>
        </pc:spChg>
        <pc:grpChg chg="add del mod">
          <ac:chgData name="Shivakumar Bhaskaran" userId="0439f4d8-847b-4007-8e8c-80ebf125c6c8" providerId="ADAL" clId="{0FA10937-FC4F-4C12-9EA5-6004B709895E}" dt="2024-06-21T02:05:40.098" v="13" actId="478"/>
          <ac:grpSpMkLst>
            <pc:docMk/>
            <pc:sldMk cId="3929053087" sldId="262"/>
            <ac:grpSpMk id="2" creationId="{07AEFFC7-2BC5-FF17-F919-7D520CDBA418}"/>
          </ac:grpSpMkLst>
        </pc:grpChg>
        <pc:grpChg chg="add mod">
          <ac:chgData name="Shivakumar Bhaskaran" userId="0439f4d8-847b-4007-8e8c-80ebf125c6c8" providerId="ADAL" clId="{0FA10937-FC4F-4C12-9EA5-6004B709895E}" dt="2024-06-21T02:08:31.695" v="35" actId="1076"/>
          <ac:grpSpMkLst>
            <pc:docMk/>
            <pc:sldMk cId="3929053087" sldId="262"/>
            <ac:grpSpMk id="17" creationId="{8F93261F-407A-C2DF-0ECC-E19E619F6C48}"/>
          </ac:grpSpMkLst>
        </pc:grpChg>
        <pc:grpChg chg="mod">
          <ac:chgData name="Shivakumar Bhaskaran" userId="0439f4d8-847b-4007-8e8c-80ebf125c6c8" providerId="ADAL" clId="{0FA10937-FC4F-4C12-9EA5-6004B709895E}" dt="2024-06-21T02:05:41.762" v="14"/>
          <ac:grpSpMkLst>
            <pc:docMk/>
            <pc:sldMk cId="3929053087" sldId="262"/>
            <ac:grpSpMk id="18" creationId="{30D14052-31D1-C5B2-3778-C140B712896F}"/>
          </ac:grpSpMkLst>
        </pc:grpChg>
        <pc:grpChg chg="mod">
          <ac:chgData name="Shivakumar Bhaskaran" userId="0439f4d8-847b-4007-8e8c-80ebf125c6c8" providerId="ADAL" clId="{0FA10937-FC4F-4C12-9EA5-6004B709895E}" dt="2024-06-21T02:05:41.762" v="14"/>
          <ac:grpSpMkLst>
            <pc:docMk/>
            <pc:sldMk cId="3929053087" sldId="262"/>
            <ac:grpSpMk id="22" creationId="{358C9625-7F5F-D83F-38C5-E541E58105D3}"/>
          </ac:grpSpMkLst>
        </pc:grpChg>
        <pc:picChg chg="mod">
          <ac:chgData name="Shivakumar Bhaskaran" userId="0439f4d8-847b-4007-8e8c-80ebf125c6c8" providerId="ADAL" clId="{0FA10937-FC4F-4C12-9EA5-6004B709895E}" dt="2024-06-21T02:02:34.221" v="1"/>
          <ac:picMkLst>
            <pc:docMk/>
            <pc:sldMk cId="3929053087" sldId="262"/>
            <ac:picMk id="3" creationId="{05994D9E-B7DA-9BCC-895C-3C9090917A00}"/>
          </ac:picMkLst>
        </pc:picChg>
        <pc:picChg chg="mod">
          <ac:chgData name="Shivakumar Bhaskaran" userId="0439f4d8-847b-4007-8e8c-80ebf125c6c8" providerId="ADAL" clId="{0FA10937-FC4F-4C12-9EA5-6004B709895E}" dt="2024-06-21T02:02:34.221" v="1"/>
          <ac:picMkLst>
            <pc:docMk/>
            <pc:sldMk cId="3929053087" sldId="262"/>
            <ac:picMk id="4" creationId="{848F2F3D-A133-D1AD-C87B-E33AE32CA516}"/>
          </ac:picMkLst>
        </pc:picChg>
        <pc:picChg chg="mod">
          <ac:chgData name="Shivakumar Bhaskaran" userId="0439f4d8-847b-4007-8e8c-80ebf125c6c8" providerId="ADAL" clId="{0FA10937-FC4F-4C12-9EA5-6004B709895E}" dt="2024-06-21T02:10:09.658" v="40" actId="1076"/>
          <ac:picMkLst>
            <pc:docMk/>
            <pc:sldMk cId="3929053087" sldId="262"/>
            <ac:picMk id="6" creationId="{EAE91517-139A-DA20-F367-96B9CC0698DB}"/>
          </ac:picMkLst>
        </pc:picChg>
        <pc:picChg chg="mod">
          <ac:chgData name="Shivakumar Bhaskaran" userId="0439f4d8-847b-4007-8e8c-80ebf125c6c8" providerId="ADAL" clId="{0FA10937-FC4F-4C12-9EA5-6004B709895E}" dt="2024-06-21T02:06:01.368" v="18" actId="1076"/>
          <ac:picMkLst>
            <pc:docMk/>
            <pc:sldMk cId="3929053087" sldId="262"/>
            <ac:picMk id="15" creationId="{D7DBA068-6BEA-C500-60C1-931FD5A49625}"/>
          </ac:picMkLst>
        </pc:picChg>
        <pc:picChg chg="mod">
          <ac:chgData name="Shivakumar Bhaskaran" userId="0439f4d8-847b-4007-8e8c-80ebf125c6c8" providerId="ADAL" clId="{0FA10937-FC4F-4C12-9EA5-6004B709895E}" dt="2024-06-21T02:02:34.221" v="1"/>
          <ac:picMkLst>
            <pc:docMk/>
            <pc:sldMk cId="3929053087" sldId="262"/>
            <ac:picMk id="16" creationId="{996D4B30-D00B-0B65-54DA-2C877C0DAA2A}"/>
          </ac:picMkLst>
        </pc:picChg>
        <pc:picChg chg="mod">
          <ac:chgData name="Shivakumar Bhaskaran" userId="0439f4d8-847b-4007-8e8c-80ebf125c6c8" providerId="ADAL" clId="{0FA10937-FC4F-4C12-9EA5-6004B709895E}" dt="2024-06-21T02:05:41.762" v="14"/>
          <ac:picMkLst>
            <pc:docMk/>
            <pc:sldMk cId="3929053087" sldId="262"/>
            <ac:picMk id="30" creationId="{58CBF922-0770-3D4B-B3FB-47E00A6E911A}"/>
          </ac:picMkLst>
        </pc:picChg>
        <pc:picChg chg="mod">
          <ac:chgData name="Shivakumar Bhaskaran" userId="0439f4d8-847b-4007-8e8c-80ebf125c6c8" providerId="ADAL" clId="{0FA10937-FC4F-4C12-9EA5-6004B709895E}" dt="2024-06-21T02:05:41.762" v="14"/>
          <ac:picMkLst>
            <pc:docMk/>
            <pc:sldMk cId="3929053087" sldId="262"/>
            <ac:picMk id="31" creationId="{AB423AA5-142F-7CA5-B44F-A28FBD0F0230}"/>
          </ac:picMkLst>
        </pc:picChg>
        <pc:picChg chg="mod">
          <ac:chgData name="Shivakumar Bhaskaran" userId="0439f4d8-847b-4007-8e8c-80ebf125c6c8" providerId="ADAL" clId="{0FA10937-FC4F-4C12-9EA5-6004B709895E}" dt="2024-06-21T02:06:36.599" v="24" actId="1076"/>
          <ac:picMkLst>
            <pc:docMk/>
            <pc:sldMk cId="3929053087" sldId="262"/>
            <ac:picMk id="32" creationId="{617E8855-AE17-6475-5845-73E2D5C6E0BD}"/>
          </ac:picMkLst>
        </pc:picChg>
        <pc:picChg chg="mod">
          <ac:chgData name="Shivakumar Bhaskaran" userId="0439f4d8-847b-4007-8e8c-80ebf125c6c8" providerId="ADAL" clId="{0FA10937-FC4F-4C12-9EA5-6004B709895E}" dt="2024-06-21T02:05:41.762" v="14"/>
          <ac:picMkLst>
            <pc:docMk/>
            <pc:sldMk cId="3929053087" sldId="262"/>
            <ac:picMk id="33" creationId="{9C04238E-F953-CB48-FF2F-6CF1CEAAC3C6}"/>
          </ac:picMkLst>
        </pc:picChg>
        <pc:picChg chg="add mod">
          <ac:chgData name="Shivakumar Bhaskaran" userId="0439f4d8-847b-4007-8e8c-80ebf125c6c8" providerId="ADAL" clId="{0FA10937-FC4F-4C12-9EA5-6004B709895E}" dt="2024-06-21T02:08:39.907" v="36" actId="1076"/>
          <ac:picMkLst>
            <pc:docMk/>
            <pc:sldMk cId="3929053087" sldId="262"/>
            <ac:picMk id="35" creationId="{3ADF8CDF-A3FA-1E6F-6032-3838292FC955}"/>
          </ac:picMkLst>
        </pc:picChg>
        <pc:cxnChg chg="mod">
          <ac:chgData name="Shivakumar Bhaskaran" userId="0439f4d8-847b-4007-8e8c-80ebf125c6c8" providerId="ADAL" clId="{0FA10937-FC4F-4C12-9EA5-6004B709895E}" dt="2024-06-21T02:03:28.273" v="9" actId="1076"/>
          <ac:cxnSpMkLst>
            <pc:docMk/>
            <pc:sldMk cId="3929053087" sldId="262"/>
            <ac:cxnSpMk id="13" creationId="{36DE53C0-3DCA-9E3E-8CAA-A06BD96305B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3CEFC0-77CA-BD4E-0D7B-AC828267E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/>
          <a:stretch/>
        </p:blipFill>
        <p:spPr bwMode="auto">
          <a:xfrm>
            <a:off x="9167054" y="2826"/>
            <a:ext cx="302494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12.png">
            <a:extLst>
              <a:ext uri="{FF2B5EF4-FFF2-40B4-BE49-F238E27FC236}">
                <a16:creationId xmlns:a16="http://schemas.microsoft.com/office/drawing/2014/main" id="{EF82E481-2380-0D70-BE22-FE14576059C9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52650" cy="2289165"/>
          </a:xfrm>
          <a:prstGeom prst="rect">
            <a:avLst/>
          </a:prstGeom>
          <a:ln/>
        </p:spPr>
      </p:pic>
      <p:pic>
        <p:nvPicPr>
          <p:cNvPr id="7" name="Picture 2" descr="A picture containing text, circuit, electronics&#10;&#10;Description automatically generated">
            <a:extLst>
              <a:ext uri="{FF2B5EF4-FFF2-40B4-BE49-F238E27FC236}">
                <a16:creationId xmlns:a16="http://schemas.microsoft.com/office/drawing/2014/main" id="{89CB1D3A-0FB3-1BF5-D48C-FC4857C286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3195" r="12812" b="3610"/>
          <a:stretch/>
        </p:blipFill>
        <p:spPr bwMode="auto">
          <a:xfrm>
            <a:off x="6882215" y="1155"/>
            <a:ext cx="24972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lh3.googleusercontent.com/FLLoSR97UBHlCxTDmvsVg0pIi58vVdf3XghtJTnYSsewdRyCz3saoCv0akYbymSKAu1-aJwisWC2ZORlsaO9nfy4kUZivpnR_c0Pl_3cprXQlao7TrBRtgfb9JWilnFlDd30n651KxrO4tUS-OZBPwSwU77ijVX-pswXTHOKv2Nd0FHnZQ4D4IFgrZp16BAgnpriZp74_g">
            <a:extLst>
              <a:ext uri="{FF2B5EF4-FFF2-40B4-BE49-F238E27FC236}">
                <a16:creationId xmlns:a16="http://schemas.microsoft.com/office/drawing/2014/main" id="{1EE24C07-E8BF-5FE5-2B04-048B90593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901" y="7092"/>
            <a:ext cx="4676739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55D98A-27CB-A008-7B37-40195CD6130A}"/>
              </a:ext>
            </a:extLst>
          </p:cNvPr>
          <p:cNvSpPr txBox="1"/>
          <p:nvPr/>
        </p:nvSpPr>
        <p:spPr>
          <a:xfrm>
            <a:off x="11069" y="5572"/>
            <a:ext cx="2059273" cy="35394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Flexible electronics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5F765F-E03E-0BFA-7B55-BA2E1D4262C2}"/>
              </a:ext>
            </a:extLst>
          </p:cNvPr>
          <p:cNvSpPr txBox="1"/>
          <p:nvPr/>
        </p:nvSpPr>
        <p:spPr>
          <a:xfrm>
            <a:off x="2179157" y="7092"/>
            <a:ext cx="2223649" cy="3509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InP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Photonic Circuits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830D29-65A2-0514-78A0-E0137FE5F9B2}"/>
              </a:ext>
            </a:extLst>
          </p:cNvPr>
          <p:cNvSpPr txBox="1"/>
          <p:nvPr/>
        </p:nvSpPr>
        <p:spPr>
          <a:xfrm>
            <a:off x="6883700" y="-2048"/>
            <a:ext cx="2497225" cy="35394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Graphene/Si Oscillators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81E577-9A11-4A03-1E4A-519AB42DBB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r="14856"/>
          <a:stretch/>
        </p:blipFill>
        <p:spPr>
          <a:xfrm>
            <a:off x="11069" y="1398788"/>
            <a:ext cx="1058642" cy="8914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3BA4A1A-53EE-201D-B2DE-FD4A9A932D6E}"/>
              </a:ext>
            </a:extLst>
          </p:cNvPr>
          <p:cNvSpPr/>
          <p:nvPr/>
        </p:nvSpPr>
        <p:spPr>
          <a:xfrm>
            <a:off x="0" y="2280299"/>
            <a:ext cx="12192000" cy="18847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ubtitle 3">
            <a:extLst>
              <a:ext uri="{FF2B5EF4-FFF2-40B4-BE49-F238E27FC236}">
                <a16:creationId xmlns:a16="http://schemas.microsoft.com/office/drawing/2014/main" id="{74452DCF-2433-8D43-CDB5-530CFA82DB08}"/>
              </a:ext>
            </a:extLst>
          </p:cNvPr>
          <p:cNvSpPr txBox="1">
            <a:spLocks/>
          </p:cNvSpPr>
          <p:nvPr/>
        </p:nvSpPr>
        <p:spPr>
          <a:xfrm>
            <a:off x="5826441" y="2679608"/>
            <a:ext cx="6681226" cy="1566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000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Associate Director: Shiva Bhaskaran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0BB06C-B8EA-95EF-2198-5ABC8AAA80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8308"/>
            <a:ext cx="5276850" cy="1858725"/>
          </a:xfrm>
          <a:prstGeom prst="rect">
            <a:avLst/>
          </a:prstGeom>
        </p:spPr>
      </p:pic>
      <p:pic>
        <p:nvPicPr>
          <p:cNvPr id="1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D14CB93E-9F65-1775-B869-C778696AC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865" y="4164603"/>
            <a:ext cx="5996066" cy="269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93EC469-7483-93F6-E157-9C701AD3974B}"/>
              </a:ext>
            </a:extLst>
          </p:cNvPr>
          <p:cNvSpPr txBox="1"/>
          <p:nvPr/>
        </p:nvSpPr>
        <p:spPr>
          <a:xfrm>
            <a:off x="6183862" y="4552655"/>
            <a:ext cx="3992255" cy="35394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Memristor and Memcapacitor Arrays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BBA15-9DAD-76AF-0E96-ADDE4E3082B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8" r="41145"/>
          <a:stretch/>
        </p:blipFill>
        <p:spPr>
          <a:xfrm rot="5400000">
            <a:off x="2667523" y="3341661"/>
            <a:ext cx="2683836" cy="4348842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C76B6C70-785C-592C-6F2F-69578E0C9E7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2" r="2" b="19200"/>
          <a:stretch/>
        </p:blipFill>
        <p:spPr>
          <a:xfrm>
            <a:off x="0" y="4164603"/>
            <a:ext cx="3925229" cy="193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12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8;p15">
            <a:extLst>
              <a:ext uri="{FF2B5EF4-FFF2-40B4-BE49-F238E27FC236}">
                <a16:creationId xmlns:a16="http://schemas.microsoft.com/office/drawing/2014/main" id="{88C3B3DC-A41C-21FA-E70C-AB02CA2486D9}"/>
              </a:ext>
            </a:extLst>
          </p:cNvPr>
          <p:cNvSpPr txBox="1"/>
          <p:nvPr/>
        </p:nvSpPr>
        <p:spPr>
          <a:xfrm>
            <a:off x="102439" y="3481510"/>
            <a:ext cx="7025389" cy="226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$50M 12,000 Sq. ft. facility – Construction completed in 2021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+24,000 sq. ft. automated facility for facilities, gases, and support systems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35+ state-of-the-art cleanroom tools including e-beam and direct write tools, Si and compound semiconductor processing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Sample size from pieces to 100mm (min) and 150mm (subset – but all III-V) </a:t>
            </a:r>
            <a:endParaRPr kumimoji="0" sz="900" b="1" i="1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E91517-139A-DA20-F367-96B9CC069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68" y="806071"/>
            <a:ext cx="11599998" cy="22672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650B85-9C39-1179-8844-936077055ECC}"/>
              </a:ext>
            </a:extLst>
          </p:cNvPr>
          <p:cNvSpPr txBox="1"/>
          <p:nvPr/>
        </p:nvSpPr>
        <p:spPr>
          <a:xfrm>
            <a:off x="2347313" y="3031074"/>
            <a:ext cx="15799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Deposition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A13854-83E0-DF00-6ECE-DC06D9F889EC}"/>
              </a:ext>
            </a:extLst>
          </p:cNvPr>
          <p:cNvSpPr txBox="1"/>
          <p:nvPr/>
        </p:nvSpPr>
        <p:spPr>
          <a:xfrm>
            <a:off x="560472" y="3036481"/>
            <a:ext cx="15799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0B01F-2C7B-6FBE-5CB8-30BC798B1FDD}"/>
              </a:ext>
            </a:extLst>
          </p:cNvPr>
          <p:cNvSpPr txBox="1"/>
          <p:nvPr/>
        </p:nvSpPr>
        <p:spPr>
          <a:xfrm>
            <a:off x="4275945" y="3028370"/>
            <a:ext cx="15799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Lithography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0D2E9A-9E16-FE4F-3055-E1E521FC29F6}"/>
              </a:ext>
            </a:extLst>
          </p:cNvPr>
          <p:cNvSpPr txBox="1"/>
          <p:nvPr/>
        </p:nvSpPr>
        <p:spPr>
          <a:xfrm>
            <a:off x="6291387" y="3020044"/>
            <a:ext cx="15799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Wet Processing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B04C76-880A-D1A7-D2CA-963AC130DD28}"/>
              </a:ext>
            </a:extLst>
          </p:cNvPr>
          <p:cNvSpPr txBox="1"/>
          <p:nvPr/>
        </p:nvSpPr>
        <p:spPr>
          <a:xfrm>
            <a:off x="8132729" y="3052779"/>
            <a:ext cx="15799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Packaging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ACCE3E-B339-F702-6E41-2E27EE032016}"/>
              </a:ext>
            </a:extLst>
          </p:cNvPr>
          <p:cNvSpPr txBox="1"/>
          <p:nvPr/>
        </p:nvSpPr>
        <p:spPr>
          <a:xfrm>
            <a:off x="9974070" y="3073294"/>
            <a:ext cx="15799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Infrastructure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DE53C0-3DCA-9E3E-8CAA-A06BD96305B5}"/>
              </a:ext>
            </a:extLst>
          </p:cNvPr>
          <p:cNvCxnSpPr/>
          <p:nvPr/>
        </p:nvCxnSpPr>
        <p:spPr>
          <a:xfrm>
            <a:off x="199250" y="3429000"/>
            <a:ext cx="113547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96;p15">
            <a:extLst>
              <a:ext uri="{FF2B5EF4-FFF2-40B4-BE49-F238E27FC236}">
                <a16:creationId xmlns:a16="http://schemas.microsoft.com/office/drawing/2014/main" id="{0264C4C6-C6E8-E91F-86F3-4DDAD83615FB}"/>
              </a:ext>
            </a:extLst>
          </p:cNvPr>
          <p:cNvSpPr txBox="1"/>
          <p:nvPr/>
        </p:nvSpPr>
        <p:spPr>
          <a:xfrm>
            <a:off x="-96751" y="81108"/>
            <a:ext cx="121920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4000"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John O’Brien Nanofabrication Laboratory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D7DBA068-6BEA-C500-60C1-931FD5A496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7906" y="6325863"/>
            <a:ext cx="1609343" cy="51511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F93261F-407A-C2DF-0ECC-E19E619F6C48}"/>
              </a:ext>
            </a:extLst>
          </p:cNvPr>
          <p:cNvGrpSpPr/>
          <p:nvPr/>
        </p:nvGrpSpPr>
        <p:grpSpPr>
          <a:xfrm>
            <a:off x="7091265" y="3445297"/>
            <a:ext cx="5133872" cy="3502776"/>
            <a:chOff x="5559552" y="2720340"/>
            <a:chExt cx="6620255" cy="3698747"/>
          </a:xfrm>
        </p:grpSpPr>
        <p:grpSp>
          <p:nvGrpSpPr>
            <p:cNvPr id="18" name="object 6">
              <a:extLst>
                <a:ext uri="{FF2B5EF4-FFF2-40B4-BE49-F238E27FC236}">
                  <a16:creationId xmlns:a16="http://schemas.microsoft.com/office/drawing/2014/main" id="{30D14052-31D1-C5B2-3778-C140B712896F}"/>
                </a:ext>
              </a:extLst>
            </p:cNvPr>
            <p:cNvGrpSpPr/>
            <p:nvPr/>
          </p:nvGrpSpPr>
          <p:grpSpPr>
            <a:xfrm>
              <a:off x="5559552" y="2720340"/>
              <a:ext cx="6620255" cy="3698747"/>
              <a:chOff x="5559552" y="2720340"/>
              <a:chExt cx="6620255" cy="3698747"/>
            </a:xfrm>
          </p:grpSpPr>
          <p:pic>
            <p:nvPicPr>
              <p:cNvPr id="31" name="object 7">
                <a:extLst>
                  <a:ext uri="{FF2B5EF4-FFF2-40B4-BE49-F238E27FC236}">
                    <a16:creationId xmlns:a16="http://schemas.microsoft.com/office/drawing/2014/main" id="{AB423AA5-142F-7CA5-B44F-A28FBD0F023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559552" y="2720340"/>
                <a:ext cx="6620255" cy="3698747"/>
              </a:xfrm>
              <a:prstGeom prst="rect">
                <a:avLst/>
              </a:prstGeom>
            </p:spPr>
          </p:pic>
          <p:pic>
            <p:nvPicPr>
              <p:cNvPr id="32" name="object 8">
                <a:extLst>
                  <a:ext uri="{FF2B5EF4-FFF2-40B4-BE49-F238E27FC236}">
                    <a16:creationId xmlns:a16="http://schemas.microsoft.com/office/drawing/2014/main" id="{617E8855-AE17-6475-5845-73E2D5C6E0BD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612897" y="2793145"/>
                <a:ext cx="6513564" cy="3535679"/>
              </a:xfrm>
              <a:prstGeom prst="rect">
                <a:avLst/>
              </a:prstGeom>
            </p:spPr>
          </p:pic>
          <p:pic>
            <p:nvPicPr>
              <p:cNvPr id="33" name="object 9">
                <a:extLst>
                  <a:ext uri="{FF2B5EF4-FFF2-40B4-BE49-F238E27FC236}">
                    <a16:creationId xmlns:a16="http://schemas.microsoft.com/office/drawing/2014/main" id="{9C04238E-F953-CB48-FF2F-6CF1CEAAC3C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202424" y="4137660"/>
                <a:ext cx="224027" cy="230123"/>
              </a:xfrm>
              <a:prstGeom prst="rect">
                <a:avLst/>
              </a:prstGeom>
            </p:spPr>
          </p:pic>
        </p:grp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C163FCE1-8BB2-20A2-C580-FBF869C7A6CE}"/>
                </a:ext>
              </a:extLst>
            </p:cNvPr>
            <p:cNvSpPr txBox="1"/>
            <p:nvPr/>
          </p:nvSpPr>
          <p:spPr>
            <a:xfrm>
              <a:off x="10682858" y="3395898"/>
              <a:ext cx="860637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spc="-10" dirty="0">
                  <a:solidFill>
                    <a:srgbClr val="FFFFFF"/>
                  </a:solidFill>
                  <a:latin typeface="Arial"/>
                  <a:cs typeface="Arial"/>
                </a:rPr>
                <a:t>Caltech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20" name="object 12">
              <a:extLst>
                <a:ext uri="{FF2B5EF4-FFF2-40B4-BE49-F238E27FC236}">
                  <a16:creationId xmlns:a16="http://schemas.microsoft.com/office/drawing/2014/main" id="{4C5564F1-B927-EA29-C1B9-08CE998C051D}"/>
                </a:ext>
              </a:extLst>
            </p:cNvPr>
            <p:cNvSpPr txBox="1"/>
            <p:nvPr/>
          </p:nvSpPr>
          <p:spPr>
            <a:xfrm>
              <a:off x="6385685" y="5760720"/>
              <a:ext cx="857885" cy="4685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0" dirty="0">
                  <a:solidFill>
                    <a:srgbClr val="FFFFFF"/>
                  </a:solidFill>
                  <a:latin typeface="Arial"/>
                  <a:cs typeface="Arial"/>
                </a:rPr>
                <a:t>UCSD</a:t>
              </a:r>
              <a:endParaRPr sz="140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5"/>
                </a:spcBef>
              </a:pPr>
              <a:r>
                <a:rPr sz="1400" spc="-20" dirty="0">
                  <a:solidFill>
                    <a:srgbClr val="FFFFFF"/>
                  </a:solidFill>
                  <a:latin typeface="Arial"/>
                  <a:cs typeface="Arial"/>
                </a:rPr>
                <a:t>(2hr)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21" name="object 13">
              <a:extLst>
                <a:ext uri="{FF2B5EF4-FFF2-40B4-BE49-F238E27FC236}">
                  <a16:creationId xmlns:a16="http://schemas.microsoft.com/office/drawing/2014/main" id="{DE06A6BF-C5BC-3BAD-1072-36A468437145}"/>
                </a:ext>
              </a:extLst>
            </p:cNvPr>
            <p:cNvSpPr txBox="1"/>
            <p:nvPr/>
          </p:nvSpPr>
          <p:spPr>
            <a:xfrm>
              <a:off x="5883417" y="5131983"/>
              <a:ext cx="857885" cy="4685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0" dirty="0">
                  <a:solidFill>
                    <a:srgbClr val="FFFFFF"/>
                  </a:solidFill>
                  <a:latin typeface="Arial"/>
                  <a:cs typeface="Arial"/>
                </a:rPr>
                <a:t>UCSB</a:t>
              </a:r>
              <a:endParaRPr sz="140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5"/>
                </a:spcBef>
              </a:pPr>
              <a:r>
                <a:rPr sz="1400" spc="-10" dirty="0">
                  <a:solidFill>
                    <a:srgbClr val="FFFFFF"/>
                  </a:solidFill>
                  <a:latin typeface="Arial"/>
                  <a:cs typeface="Arial"/>
                </a:rPr>
                <a:t>(90min)</a:t>
              </a:r>
              <a:endParaRPr sz="1400" dirty="0">
                <a:latin typeface="Arial"/>
                <a:cs typeface="Arial"/>
              </a:endParaRPr>
            </a:p>
          </p:txBody>
        </p:sp>
        <p:grpSp>
          <p:nvGrpSpPr>
            <p:cNvPr id="22" name="object 14">
              <a:extLst>
                <a:ext uri="{FF2B5EF4-FFF2-40B4-BE49-F238E27FC236}">
                  <a16:creationId xmlns:a16="http://schemas.microsoft.com/office/drawing/2014/main" id="{358C9625-7F5F-D83F-38C5-E541E58105D3}"/>
                </a:ext>
              </a:extLst>
            </p:cNvPr>
            <p:cNvGrpSpPr/>
            <p:nvPr/>
          </p:nvGrpSpPr>
          <p:grpSpPr>
            <a:xfrm>
              <a:off x="6220969" y="4994301"/>
              <a:ext cx="1022985" cy="1176655"/>
              <a:chOff x="6220969" y="4994301"/>
              <a:chExt cx="1022985" cy="1176655"/>
            </a:xfrm>
          </p:grpSpPr>
          <p:sp>
            <p:nvSpPr>
              <p:cNvPr id="26" name="object 15">
                <a:extLst>
                  <a:ext uri="{FF2B5EF4-FFF2-40B4-BE49-F238E27FC236}">
                    <a16:creationId xmlns:a16="http://schemas.microsoft.com/office/drawing/2014/main" id="{F02B165B-00BA-5B41-E8C7-7F940FB3507B}"/>
                  </a:ext>
                </a:extLst>
              </p:cNvPr>
              <p:cNvSpPr/>
              <p:nvPr/>
            </p:nvSpPr>
            <p:spPr>
              <a:xfrm>
                <a:off x="7059167" y="5760720"/>
                <a:ext cx="45720" cy="347345"/>
              </a:xfrm>
              <a:custGeom>
                <a:avLst/>
                <a:gdLst/>
                <a:ahLst/>
                <a:cxnLst/>
                <a:rect l="l" t="t" r="r" b="b"/>
                <a:pathLst>
                  <a:path w="45720" h="347345">
                    <a:moveTo>
                      <a:pt x="0" y="0"/>
                    </a:moveTo>
                    <a:lnTo>
                      <a:pt x="45453" y="346824"/>
                    </a:lnTo>
                  </a:path>
                </a:pathLst>
              </a:custGeom>
              <a:ln w="12699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16">
                <a:extLst>
                  <a:ext uri="{FF2B5EF4-FFF2-40B4-BE49-F238E27FC236}">
                    <a16:creationId xmlns:a16="http://schemas.microsoft.com/office/drawing/2014/main" id="{9A37090D-E2EB-E0C9-22AE-FBDB910AE6C5}"/>
                  </a:ext>
                </a:extLst>
              </p:cNvPr>
              <p:cNvSpPr/>
              <p:nvPr/>
            </p:nvSpPr>
            <p:spPr>
              <a:xfrm>
                <a:off x="7065196" y="6090005"/>
                <a:ext cx="75565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75565" h="80645">
                    <a:moveTo>
                      <a:pt x="75552" y="0"/>
                    </a:moveTo>
                    <a:lnTo>
                      <a:pt x="0" y="9893"/>
                    </a:lnTo>
                    <a:lnTo>
                      <a:pt x="47675" y="80505"/>
                    </a:lnTo>
                    <a:lnTo>
                      <a:pt x="7555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17">
                <a:extLst>
                  <a:ext uri="{FF2B5EF4-FFF2-40B4-BE49-F238E27FC236}">
                    <a16:creationId xmlns:a16="http://schemas.microsoft.com/office/drawing/2014/main" id="{EB51B711-76A9-228B-E84B-8377F3D58146}"/>
                  </a:ext>
                </a:extLst>
              </p:cNvPr>
              <p:cNvSpPr/>
              <p:nvPr/>
            </p:nvSpPr>
            <p:spPr>
              <a:xfrm>
                <a:off x="6280836" y="5025984"/>
                <a:ext cx="323215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323215" h="114300">
                    <a:moveTo>
                      <a:pt x="322770" y="114160"/>
                    </a:moveTo>
                    <a:lnTo>
                      <a:pt x="0" y="0"/>
                    </a:lnTo>
                  </a:path>
                </a:pathLst>
              </a:custGeom>
              <a:ln w="12700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18">
                <a:extLst>
                  <a:ext uri="{FF2B5EF4-FFF2-40B4-BE49-F238E27FC236}">
                    <a16:creationId xmlns:a16="http://schemas.microsoft.com/office/drawing/2014/main" id="{AE1E2165-7F91-28C8-F7CD-5751D78A0C39}"/>
                  </a:ext>
                </a:extLst>
              </p:cNvPr>
              <p:cNvSpPr/>
              <p:nvPr/>
            </p:nvSpPr>
            <p:spPr>
              <a:xfrm>
                <a:off x="6220969" y="4994301"/>
                <a:ext cx="85090" cy="72390"/>
              </a:xfrm>
              <a:custGeom>
                <a:avLst/>
                <a:gdLst/>
                <a:ahLst/>
                <a:cxnLst/>
                <a:rect l="l" t="t" r="r" b="b"/>
                <a:pathLst>
                  <a:path w="85089" h="72389">
                    <a:moveTo>
                      <a:pt x="84543" y="0"/>
                    </a:moveTo>
                    <a:lnTo>
                      <a:pt x="0" y="10515"/>
                    </a:lnTo>
                    <a:lnTo>
                      <a:pt x="59131" y="71843"/>
                    </a:lnTo>
                    <a:lnTo>
                      <a:pt x="8454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0" name="object 19">
                <a:extLst>
                  <a:ext uri="{FF2B5EF4-FFF2-40B4-BE49-F238E27FC236}">
                    <a16:creationId xmlns:a16="http://schemas.microsoft.com/office/drawing/2014/main" id="{58CBF922-0770-3D4B-B3FB-47E00A6E911A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018019" y="5193792"/>
                <a:ext cx="225551" cy="230123"/>
              </a:xfrm>
              <a:prstGeom prst="rect">
                <a:avLst/>
              </a:prstGeom>
            </p:spPr>
          </p:pic>
        </p:grp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CBF83B8F-3DFB-C53B-6B11-23385138667B}"/>
                </a:ext>
              </a:extLst>
            </p:cNvPr>
            <p:cNvSpPr txBox="1"/>
            <p:nvPr/>
          </p:nvSpPr>
          <p:spPr>
            <a:xfrm>
              <a:off x="7293469" y="5061145"/>
              <a:ext cx="85788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solidFill>
                    <a:srgbClr val="FFFFFF"/>
                  </a:solidFill>
                  <a:latin typeface="Arial"/>
                  <a:cs typeface="Arial"/>
                </a:rPr>
                <a:t>“Si</a:t>
              </a:r>
              <a:r>
                <a:rPr sz="1400" spc="-3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400" spc="-10" dirty="0">
                  <a:solidFill>
                    <a:srgbClr val="FFFFFF"/>
                  </a:solidFill>
                  <a:latin typeface="Arial"/>
                  <a:cs typeface="Arial"/>
                </a:rPr>
                <a:t>Beach”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1A587342-63B9-1133-D083-28FFAC0CA002}"/>
                </a:ext>
              </a:extLst>
            </p:cNvPr>
            <p:cNvSpPr txBox="1"/>
            <p:nvPr/>
          </p:nvSpPr>
          <p:spPr>
            <a:xfrm>
              <a:off x="7125529" y="4340879"/>
              <a:ext cx="696049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0" dirty="0">
                  <a:solidFill>
                    <a:srgbClr val="FFFFFF"/>
                  </a:solidFill>
                  <a:latin typeface="Arial"/>
                  <a:cs typeface="Arial"/>
                </a:rPr>
                <a:t>UCLA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25" name="object 23">
              <a:extLst>
                <a:ext uri="{FF2B5EF4-FFF2-40B4-BE49-F238E27FC236}">
                  <a16:creationId xmlns:a16="http://schemas.microsoft.com/office/drawing/2014/main" id="{30EE4894-93BC-5427-C47A-67C4FB20D0B0}"/>
                </a:ext>
              </a:extLst>
            </p:cNvPr>
            <p:cNvSpPr/>
            <p:nvPr/>
          </p:nvSpPr>
          <p:spPr>
            <a:xfrm>
              <a:off x="8943593" y="4476750"/>
              <a:ext cx="1005840" cy="772795"/>
            </a:xfrm>
            <a:custGeom>
              <a:avLst/>
              <a:gdLst/>
              <a:ahLst/>
              <a:cxnLst/>
              <a:rect l="l" t="t" r="r" b="b"/>
              <a:pathLst>
                <a:path w="1005840" h="772795">
                  <a:moveTo>
                    <a:pt x="0" y="386333"/>
                  </a:moveTo>
                  <a:lnTo>
                    <a:pt x="2951" y="344237"/>
                  </a:lnTo>
                  <a:lnTo>
                    <a:pt x="11600" y="303454"/>
                  </a:lnTo>
                  <a:lnTo>
                    <a:pt x="25639" y="264220"/>
                  </a:lnTo>
                  <a:lnTo>
                    <a:pt x="44763" y="226770"/>
                  </a:lnTo>
                  <a:lnTo>
                    <a:pt x="68664" y="191341"/>
                  </a:lnTo>
                  <a:lnTo>
                    <a:pt x="97036" y="158167"/>
                  </a:lnTo>
                  <a:lnTo>
                    <a:pt x="129571" y="127485"/>
                  </a:lnTo>
                  <a:lnTo>
                    <a:pt x="165962" y="99530"/>
                  </a:lnTo>
                  <a:lnTo>
                    <a:pt x="205904" y="74538"/>
                  </a:lnTo>
                  <a:lnTo>
                    <a:pt x="249089" y="52744"/>
                  </a:lnTo>
                  <a:lnTo>
                    <a:pt x="295210" y="34384"/>
                  </a:lnTo>
                  <a:lnTo>
                    <a:pt x="343960" y="19694"/>
                  </a:lnTo>
                  <a:lnTo>
                    <a:pt x="395033" y="8910"/>
                  </a:lnTo>
                  <a:lnTo>
                    <a:pt x="448122" y="2266"/>
                  </a:lnTo>
                  <a:lnTo>
                    <a:pt x="502920" y="0"/>
                  </a:lnTo>
                  <a:lnTo>
                    <a:pt x="557717" y="2266"/>
                  </a:lnTo>
                  <a:lnTo>
                    <a:pt x="610806" y="8910"/>
                  </a:lnTo>
                  <a:lnTo>
                    <a:pt x="661879" y="19694"/>
                  </a:lnTo>
                  <a:lnTo>
                    <a:pt x="710629" y="34384"/>
                  </a:lnTo>
                  <a:lnTo>
                    <a:pt x="756750" y="52744"/>
                  </a:lnTo>
                  <a:lnTo>
                    <a:pt x="799935" y="74538"/>
                  </a:lnTo>
                  <a:lnTo>
                    <a:pt x="839877" y="99530"/>
                  </a:lnTo>
                  <a:lnTo>
                    <a:pt x="876268" y="127485"/>
                  </a:lnTo>
                  <a:lnTo>
                    <a:pt x="908803" y="158167"/>
                  </a:lnTo>
                  <a:lnTo>
                    <a:pt x="937175" y="191341"/>
                  </a:lnTo>
                  <a:lnTo>
                    <a:pt x="961076" y="226770"/>
                  </a:lnTo>
                  <a:lnTo>
                    <a:pt x="980200" y="264220"/>
                  </a:lnTo>
                  <a:lnTo>
                    <a:pt x="994239" y="303454"/>
                  </a:lnTo>
                  <a:lnTo>
                    <a:pt x="1002888" y="344237"/>
                  </a:lnTo>
                  <a:lnTo>
                    <a:pt x="1005840" y="386333"/>
                  </a:lnTo>
                  <a:lnTo>
                    <a:pt x="1002888" y="428430"/>
                  </a:lnTo>
                  <a:lnTo>
                    <a:pt x="994239" y="469213"/>
                  </a:lnTo>
                  <a:lnTo>
                    <a:pt x="980200" y="508447"/>
                  </a:lnTo>
                  <a:lnTo>
                    <a:pt x="961076" y="545897"/>
                  </a:lnTo>
                  <a:lnTo>
                    <a:pt x="937175" y="581326"/>
                  </a:lnTo>
                  <a:lnTo>
                    <a:pt x="908803" y="614500"/>
                  </a:lnTo>
                  <a:lnTo>
                    <a:pt x="876268" y="645182"/>
                  </a:lnTo>
                  <a:lnTo>
                    <a:pt x="839877" y="673137"/>
                  </a:lnTo>
                  <a:lnTo>
                    <a:pt x="799935" y="698129"/>
                  </a:lnTo>
                  <a:lnTo>
                    <a:pt x="756750" y="719923"/>
                  </a:lnTo>
                  <a:lnTo>
                    <a:pt x="710629" y="738283"/>
                  </a:lnTo>
                  <a:lnTo>
                    <a:pt x="661879" y="752973"/>
                  </a:lnTo>
                  <a:lnTo>
                    <a:pt x="610806" y="763757"/>
                  </a:lnTo>
                  <a:lnTo>
                    <a:pt x="557717" y="770401"/>
                  </a:lnTo>
                  <a:lnTo>
                    <a:pt x="502920" y="772667"/>
                  </a:lnTo>
                  <a:lnTo>
                    <a:pt x="448122" y="770401"/>
                  </a:lnTo>
                  <a:lnTo>
                    <a:pt x="395033" y="763757"/>
                  </a:lnTo>
                  <a:lnTo>
                    <a:pt x="343960" y="752973"/>
                  </a:lnTo>
                  <a:lnTo>
                    <a:pt x="295210" y="738283"/>
                  </a:lnTo>
                  <a:lnTo>
                    <a:pt x="249089" y="719923"/>
                  </a:lnTo>
                  <a:lnTo>
                    <a:pt x="205904" y="698129"/>
                  </a:lnTo>
                  <a:lnTo>
                    <a:pt x="165962" y="673137"/>
                  </a:lnTo>
                  <a:lnTo>
                    <a:pt x="129571" y="645182"/>
                  </a:lnTo>
                  <a:lnTo>
                    <a:pt x="97036" y="614500"/>
                  </a:lnTo>
                  <a:lnTo>
                    <a:pt x="68664" y="581326"/>
                  </a:lnTo>
                  <a:lnTo>
                    <a:pt x="44763" y="545897"/>
                  </a:lnTo>
                  <a:lnTo>
                    <a:pt x="25639" y="508447"/>
                  </a:lnTo>
                  <a:lnTo>
                    <a:pt x="11600" y="469213"/>
                  </a:lnTo>
                  <a:lnTo>
                    <a:pt x="2951" y="428430"/>
                  </a:lnTo>
                  <a:lnTo>
                    <a:pt x="0" y="38633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21">
            <a:extLst>
              <a:ext uri="{FF2B5EF4-FFF2-40B4-BE49-F238E27FC236}">
                <a16:creationId xmlns:a16="http://schemas.microsoft.com/office/drawing/2014/main" id="{9D5E65EA-FA07-53D4-4369-E05F1293652C}"/>
              </a:ext>
            </a:extLst>
          </p:cNvPr>
          <p:cNvSpPr txBox="1"/>
          <p:nvPr/>
        </p:nvSpPr>
        <p:spPr>
          <a:xfrm>
            <a:off x="9976440" y="5361216"/>
            <a:ext cx="539772" cy="226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20" dirty="0">
                <a:solidFill>
                  <a:srgbClr val="FFFFFF"/>
                </a:solidFill>
                <a:latin typeface="Arial"/>
                <a:cs typeface="Arial"/>
              </a:rPr>
              <a:t>USC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35" name="object 9">
            <a:extLst>
              <a:ext uri="{FF2B5EF4-FFF2-40B4-BE49-F238E27FC236}">
                <a16:creationId xmlns:a16="http://schemas.microsoft.com/office/drawing/2014/main" id="{3ADF8CDF-A3FA-1E6F-6032-3838292FC95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24259" y="4311773"/>
            <a:ext cx="173728" cy="21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5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3">
            <a:extLst>
              <a:ext uri="{FF2B5EF4-FFF2-40B4-BE49-F238E27FC236}">
                <a16:creationId xmlns:a16="http://schemas.microsoft.com/office/drawing/2014/main" id="{95CE866F-C4A3-0825-4FE5-D5983BDEBD67}"/>
              </a:ext>
            </a:extLst>
          </p:cNvPr>
          <p:cNvGrpSpPr/>
          <p:nvPr/>
        </p:nvGrpSpPr>
        <p:grpSpPr>
          <a:xfrm>
            <a:off x="-36375" y="855980"/>
            <a:ext cx="12192000" cy="6002020"/>
            <a:chOff x="0" y="856488"/>
            <a:chExt cx="12192000" cy="6002020"/>
          </a:xfrm>
        </p:grpSpPr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DDBEA9D6-2D19-F22F-EFBC-69AA24A5B93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82656" y="6342888"/>
              <a:ext cx="1609343" cy="515111"/>
            </a:xfrm>
            <a:prstGeom prst="rect">
              <a:avLst/>
            </a:prstGeom>
          </p:spPr>
        </p:pic>
        <p:pic>
          <p:nvPicPr>
            <p:cNvPr id="7" name="object 5">
              <a:extLst>
                <a:ext uri="{FF2B5EF4-FFF2-40B4-BE49-F238E27FC236}">
                  <a16:creationId xmlns:a16="http://schemas.microsoft.com/office/drawing/2014/main" id="{D99842A6-4786-AB96-26FC-337A2059C89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56488"/>
              <a:ext cx="7810500" cy="6001511"/>
            </a:xfrm>
            <a:prstGeom prst="rect">
              <a:avLst/>
            </a:prstGeom>
          </p:spPr>
        </p:pic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2B737916-E54C-3B5F-7204-F90D9C4D1EE9}"/>
                </a:ext>
              </a:extLst>
            </p:cNvPr>
            <p:cNvSpPr/>
            <p:nvPr/>
          </p:nvSpPr>
          <p:spPr>
            <a:xfrm>
              <a:off x="3085434" y="962405"/>
              <a:ext cx="1309370" cy="2287270"/>
            </a:xfrm>
            <a:custGeom>
              <a:avLst/>
              <a:gdLst/>
              <a:ahLst/>
              <a:cxnLst/>
              <a:rect l="l" t="t" r="r" b="b"/>
              <a:pathLst>
                <a:path w="1309370" h="2287270">
                  <a:moveTo>
                    <a:pt x="1309019" y="0"/>
                  </a:moveTo>
                  <a:lnTo>
                    <a:pt x="1308918" y="61075"/>
                  </a:lnTo>
                  <a:lnTo>
                    <a:pt x="1308785" y="122087"/>
                  </a:lnTo>
                  <a:lnTo>
                    <a:pt x="1308590" y="182972"/>
                  </a:lnTo>
                  <a:lnTo>
                    <a:pt x="1308301" y="243667"/>
                  </a:lnTo>
                  <a:lnTo>
                    <a:pt x="1307887" y="304109"/>
                  </a:lnTo>
                  <a:lnTo>
                    <a:pt x="1307317" y="364235"/>
                  </a:lnTo>
                  <a:lnTo>
                    <a:pt x="1306559" y="423980"/>
                  </a:lnTo>
                  <a:lnTo>
                    <a:pt x="1305582" y="483283"/>
                  </a:lnTo>
                  <a:lnTo>
                    <a:pt x="1304355" y="542078"/>
                  </a:lnTo>
                  <a:lnTo>
                    <a:pt x="1302846" y="600304"/>
                  </a:lnTo>
                  <a:lnTo>
                    <a:pt x="1301025" y="657897"/>
                  </a:lnTo>
                  <a:lnTo>
                    <a:pt x="1298859" y="714793"/>
                  </a:lnTo>
                  <a:lnTo>
                    <a:pt x="1296319" y="770929"/>
                  </a:lnTo>
                  <a:lnTo>
                    <a:pt x="1293372" y="826242"/>
                  </a:lnTo>
                  <a:lnTo>
                    <a:pt x="1289987" y="880668"/>
                  </a:lnTo>
                  <a:lnTo>
                    <a:pt x="1286133" y="934145"/>
                  </a:lnTo>
                  <a:lnTo>
                    <a:pt x="1281779" y="986608"/>
                  </a:lnTo>
                  <a:lnTo>
                    <a:pt x="1276893" y="1037995"/>
                  </a:lnTo>
                  <a:lnTo>
                    <a:pt x="1271444" y="1088242"/>
                  </a:lnTo>
                  <a:lnTo>
                    <a:pt x="1265402" y="1137286"/>
                  </a:lnTo>
                  <a:lnTo>
                    <a:pt x="1258733" y="1185063"/>
                  </a:lnTo>
                  <a:lnTo>
                    <a:pt x="1251409" y="1231511"/>
                  </a:lnTo>
                  <a:lnTo>
                    <a:pt x="1243396" y="1276566"/>
                  </a:lnTo>
                  <a:lnTo>
                    <a:pt x="1234664" y="1320164"/>
                  </a:lnTo>
                  <a:lnTo>
                    <a:pt x="1225182" y="1362242"/>
                  </a:lnTo>
                  <a:lnTo>
                    <a:pt x="1214918" y="1402737"/>
                  </a:lnTo>
                  <a:lnTo>
                    <a:pt x="1203841" y="1441586"/>
                  </a:lnTo>
                  <a:lnTo>
                    <a:pt x="1191920" y="1478726"/>
                  </a:lnTo>
                  <a:lnTo>
                    <a:pt x="1165420" y="1547622"/>
                  </a:lnTo>
                  <a:lnTo>
                    <a:pt x="1135168" y="1608919"/>
                  </a:lnTo>
                  <a:lnTo>
                    <a:pt x="1093105" y="1670157"/>
                  </a:lnTo>
                  <a:lnTo>
                    <a:pt x="1064058" y="1698072"/>
                  </a:lnTo>
                  <a:lnTo>
                    <a:pt x="1031743" y="1720740"/>
                  </a:lnTo>
                  <a:lnTo>
                    <a:pt x="996487" y="1738596"/>
                  </a:lnTo>
                  <a:lnTo>
                    <a:pt x="958620" y="1752077"/>
                  </a:lnTo>
                  <a:lnTo>
                    <a:pt x="918468" y="1761616"/>
                  </a:lnTo>
                  <a:lnTo>
                    <a:pt x="876360" y="1767651"/>
                  </a:lnTo>
                  <a:lnTo>
                    <a:pt x="832623" y="1770617"/>
                  </a:lnTo>
                  <a:lnTo>
                    <a:pt x="787586" y="1770949"/>
                  </a:lnTo>
                  <a:lnTo>
                    <a:pt x="741576" y="1769082"/>
                  </a:lnTo>
                  <a:lnTo>
                    <a:pt x="694922" y="1765453"/>
                  </a:lnTo>
                  <a:lnTo>
                    <a:pt x="647950" y="1760496"/>
                  </a:lnTo>
                  <a:lnTo>
                    <a:pt x="600990" y="1754647"/>
                  </a:lnTo>
                  <a:lnTo>
                    <a:pt x="554369" y="1748342"/>
                  </a:lnTo>
                  <a:lnTo>
                    <a:pt x="508414" y="1742017"/>
                  </a:lnTo>
                  <a:lnTo>
                    <a:pt x="463454" y="1736106"/>
                  </a:lnTo>
                  <a:lnTo>
                    <a:pt x="419817" y="1731046"/>
                  </a:lnTo>
                  <a:lnTo>
                    <a:pt x="377830" y="1727271"/>
                  </a:lnTo>
                  <a:lnTo>
                    <a:pt x="337822" y="1725218"/>
                  </a:lnTo>
                  <a:lnTo>
                    <a:pt x="300120" y="1725321"/>
                  </a:lnTo>
                  <a:lnTo>
                    <a:pt x="232947" y="1733742"/>
                  </a:lnTo>
                  <a:lnTo>
                    <a:pt x="178935" y="1756016"/>
                  </a:lnTo>
                  <a:lnTo>
                    <a:pt x="140444" y="1785114"/>
                  </a:lnTo>
                  <a:lnTo>
                    <a:pt x="107810" y="1817978"/>
                  </a:lnTo>
                  <a:lnTo>
                    <a:pt x="80563" y="1854304"/>
                  </a:lnTo>
                  <a:lnTo>
                    <a:pt x="58232" y="1893790"/>
                  </a:lnTo>
                  <a:lnTo>
                    <a:pt x="40346" y="1936133"/>
                  </a:lnTo>
                  <a:lnTo>
                    <a:pt x="26433" y="1981031"/>
                  </a:lnTo>
                  <a:lnTo>
                    <a:pt x="16024" y="2028181"/>
                  </a:lnTo>
                  <a:lnTo>
                    <a:pt x="8646" y="2077279"/>
                  </a:lnTo>
                  <a:lnTo>
                    <a:pt x="3831" y="2128023"/>
                  </a:lnTo>
                  <a:lnTo>
                    <a:pt x="1105" y="2180111"/>
                  </a:lnTo>
                  <a:lnTo>
                    <a:pt x="0" y="2233239"/>
                  </a:lnTo>
                  <a:lnTo>
                    <a:pt x="42" y="2287104"/>
                  </a:lnTo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1CFDB32F-2DB4-6242-5647-BBEE302A4F11}"/>
                </a:ext>
              </a:extLst>
            </p:cNvPr>
            <p:cNvSpPr/>
            <p:nvPr/>
          </p:nvSpPr>
          <p:spPr>
            <a:xfrm>
              <a:off x="3019977" y="3197194"/>
              <a:ext cx="129539" cy="130810"/>
            </a:xfrm>
            <a:custGeom>
              <a:avLst/>
              <a:gdLst/>
              <a:ahLst/>
              <a:cxnLst/>
              <a:rect l="l" t="t" r="r" b="b"/>
              <a:pathLst>
                <a:path w="129539" h="130810">
                  <a:moveTo>
                    <a:pt x="129527" y="0"/>
                  </a:moveTo>
                  <a:lnTo>
                    <a:pt x="65506" y="52743"/>
                  </a:lnTo>
                  <a:lnTo>
                    <a:pt x="0" y="1866"/>
                  </a:lnTo>
                  <a:lnTo>
                    <a:pt x="66624" y="130454"/>
                  </a:lnTo>
                  <a:lnTo>
                    <a:pt x="129527" y="0"/>
                  </a:lnTo>
                  <a:close/>
                </a:path>
              </a:pathLst>
            </a:custGeom>
            <a:solidFill>
              <a:srgbClr val="385D8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D0D35A8F-0692-E3AB-EEB0-92FC0BE0658C}"/>
                </a:ext>
              </a:extLst>
            </p:cNvPr>
            <p:cNvSpPr/>
            <p:nvPr/>
          </p:nvSpPr>
          <p:spPr>
            <a:xfrm>
              <a:off x="419862" y="2282189"/>
              <a:ext cx="1371600" cy="500380"/>
            </a:xfrm>
            <a:custGeom>
              <a:avLst/>
              <a:gdLst/>
              <a:ahLst/>
              <a:cxnLst/>
              <a:rect l="l" t="t" r="r" b="b"/>
              <a:pathLst>
                <a:path w="1371600" h="500380">
                  <a:moveTo>
                    <a:pt x="0" y="0"/>
                  </a:moveTo>
                  <a:lnTo>
                    <a:pt x="1371600" y="0"/>
                  </a:lnTo>
                  <a:lnTo>
                    <a:pt x="1371600" y="499872"/>
                  </a:lnTo>
                  <a:lnTo>
                    <a:pt x="0" y="499872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CC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bject 9">
            <a:extLst>
              <a:ext uri="{FF2B5EF4-FFF2-40B4-BE49-F238E27FC236}">
                <a16:creationId xmlns:a16="http://schemas.microsoft.com/office/drawing/2014/main" id="{88851A1C-04A5-4032-EE47-9968B98B8A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4111" y="-3730"/>
            <a:ext cx="1021624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880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</a:t>
            </a:r>
            <a:r>
              <a:rPr spc="-130"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O’</a:t>
            </a:r>
            <a:r>
              <a:rPr spc="-135"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Brien</a:t>
            </a:r>
            <a:r>
              <a:rPr spc="-125"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Nanofabrication</a:t>
            </a:r>
            <a:r>
              <a:rPr spc="-105"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A40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27884B-33A6-C105-A619-F9C80863B5A0}"/>
              </a:ext>
            </a:extLst>
          </p:cNvPr>
          <p:cNvSpPr txBox="1"/>
          <p:nvPr/>
        </p:nvSpPr>
        <p:spPr>
          <a:xfrm>
            <a:off x="7797198" y="1080921"/>
            <a:ext cx="4064646" cy="4696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Scalability: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+160 users (2023) with expansion to +500 users planned. The lab can handle 100 active users.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Space available within current facility for additional capacity and capability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Adding two new tools every year (20% space for future expansion)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tabLst/>
              <a:defRPr/>
            </a:pPr>
            <a:r>
              <a:rPr lang="en-US" b="1" kern="0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Challenge: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User base in increasing – understaffed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Currently training student interns to develop process calibration.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endParaRPr lang="en-US" kern="0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3" name="object 26">
            <a:extLst>
              <a:ext uri="{FF2B5EF4-FFF2-40B4-BE49-F238E27FC236}">
                <a16:creationId xmlns:a16="http://schemas.microsoft.com/office/drawing/2014/main" id="{B24AC648-78CF-70B5-74F7-B53BFDA13708}"/>
              </a:ext>
            </a:extLst>
          </p:cNvPr>
          <p:cNvGrpSpPr/>
          <p:nvPr/>
        </p:nvGrpSpPr>
        <p:grpSpPr>
          <a:xfrm>
            <a:off x="8092837" y="6105825"/>
            <a:ext cx="1785620" cy="502284"/>
            <a:chOff x="7968317" y="6033160"/>
            <a:chExt cx="1785620" cy="502284"/>
          </a:xfrm>
        </p:grpSpPr>
        <p:pic>
          <p:nvPicPr>
            <p:cNvPr id="14" name="object 27">
              <a:extLst>
                <a:ext uri="{FF2B5EF4-FFF2-40B4-BE49-F238E27FC236}">
                  <a16:creationId xmlns:a16="http://schemas.microsoft.com/office/drawing/2014/main" id="{D3CF4330-D71E-16C4-7303-1FCE820C5B4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68317" y="6060826"/>
              <a:ext cx="317282" cy="411830"/>
            </a:xfrm>
            <a:prstGeom prst="rect">
              <a:avLst/>
            </a:prstGeom>
          </p:spPr>
        </p:pic>
        <p:pic>
          <p:nvPicPr>
            <p:cNvPr id="15" name="object 28">
              <a:extLst>
                <a:ext uri="{FF2B5EF4-FFF2-40B4-BE49-F238E27FC236}">
                  <a16:creationId xmlns:a16="http://schemas.microsoft.com/office/drawing/2014/main" id="{25BDA1E1-A593-D00D-FF85-FDA8B136A2A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3553" y="6033160"/>
              <a:ext cx="330357" cy="502185"/>
            </a:xfrm>
            <a:prstGeom prst="rect">
              <a:avLst/>
            </a:prstGeom>
          </p:spPr>
        </p:pic>
      </p:grpSp>
      <p:sp>
        <p:nvSpPr>
          <p:cNvPr id="16" name="object 29">
            <a:extLst>
              <a:ext uri="{FF2B5EF4-FFF2-40B4-BE49-F238E27FC236}">
                <a16:creationId xmlns:a16="http://schemas.microsoft.com/office/drawing/2014/main" id="{DEEDACB4-299C-4836-2FDD-A9E4816313BE}"/>
              </a:ext>
            </a:extLst>
          </p:cNvPr>
          <p:cNvSpPr txBox="1"/>
          <p:nvPr/>
        </p:nvSpPr>
        <p:spPr>
          <a:xfrm>
            <a:off x="8508155" y="6002906"/>
            <a:ext cx="737235" cy="59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69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Existing Future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7" name="object 30">
            <a:extLst>
              <a:ext uri="{FF2B5EF4-FFF2-40B4-BE49-F238E27FC236}">
                <a16:creationId xmlns:a16="http://schemas.microsoft.com/office/drawing/2014/main" id="{407C4911-0756-C95A-1BAA-DEEF0D851313}"/>
              </a:ext>
            </a:extLst>
          </p:cNvPr>
          <p:cNvSpPr txBox="1"/>
          <p:nvPr/>
        </p:nvSpPr>
        <p:spPr>
          <a:xfrm>
            <a:off x="9960334" y="6197405"/>
            <a:ext cx="6121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Chase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10507B3-140F-1183-832D-431E3A44B106}"/>
              </a:ext>
            </a:extLst>
          </p:cNvPr>
          <p:cNvSpPr txBox="1"/>
          <p:nvPr/>
        </p:nvSpPr>
        <p:spPr>
          <a:xfrm>
            <a:off x="4727395" y="1036700"/>
            <a:ext cx="2664460" cy="2212975"/>
          </a:xfrm>
          <a:prstGeom prst="rect">
            <a:avLst/>
          </a:prstGeom>
          <a:ln w="25907">
            <a:solidFill>
              <a:srgbClr val="CC000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284480" marR="0" lvl="0" indent="0" algn="ctr" defTabSz="91440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Etch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8227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Deposition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55F27402-BFD7-3C1F-E92E-A9FCEAB009DC}"/>
              </a:ext>
            </a:extLst>
          </p:cNvPr>
          <p:cNvSpPr txBox="1"/>
          <p:nvPr/>
        </p:nvSpPr>
        <p:spPr>
          <a:xfrm>
            <a:off x="934958" y="3546807"/>
            <a:ext cx="224790" cy="13614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Photolithography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A1D9CB59-3D27-CCCB-0F3D-A38D0E164BDF}"/>
              </a:ext>
            </a:extLst>
          </p:cNvPr>
          <p:cNvSpPr txBox="1"/>
          <p:nvPr/>
        </p:nvSpPr>
        <p:spPr>
          <a:xfrm>
            <a:off x="2349354" y="3619139"/>
            <a:ext cx="224790" cy="13614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Photolithography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DDCBBC3D-9E6E-CC34-5AB3-96B75F35FECB}"/>
              </a:ext>
            </a:extLst>
          </p:cNvPr>
          <p:cNvSpPr txBox="1"/>
          <p:nvPr/>
        </p:nvSpPr>
        <p:spPr>
          <a:xfrm>
            <a:off x="3163527" y="3910809"/>
            <a:ext cx="224790" cy="8083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Metrology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F17400E2-7701-48E2-B848-8E6A74D5FEE2}"/>
              </a:ext>
            </a:extLst>
          </p:cNvPr>
          <p:cNvSpPr txBox="1"/>
          <p:nvPr/>
        </p:nvSpPr>
        <p:spPr>
          <a:xfrm>
            <a:off x="2451480" y="5495506"/>
            <a:ext cx="1213485" cy="1923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5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E-beam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litho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3" name="object 19">
            <a:extLst>
              <a:ext uri="{FF2B5EF4-FFF2-40B4-BE49-F238E27FC236}">
                <a16:creationId xmlns:a16="http://schemas.microsoft.com/office/drawing/2014/main" id="{1998C66C-476C-E697-EC9F-F1F5D218D6F2}"/>
              </a:ext>
            </a:extLst>
          </p:cNvPr>
          <p:cNvSpPr txBox="1"/>
          <p:nvPr/>
        </p:nvSpPr>
        <p:spPr>
          <a:xfrm>
            <a:off x="4395464" y="4416490"/>
            <a:ext cx="204351" cy="38517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Etch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4" name="object 21">
            <a:extLst>
              <a:ext uri="{FF2B5EF4-FFF2-40B4-BE49-F238E27FC236}">
                <a16:creationId xmlns:a16="http://schemas.microsoft.com/office/drawing/2014/main" id="{5CDB340C-E2E6-502D-417B-AEDD72351EA3}"/>
              </a:ext>
            </a:extLst>
          </p:cNvPr>
          <p:cNvSpPr txBox="1"/>
          <p:nvPr/>
        </p:nvSpPr>
        <p:spPr>
          <a:xfrm>
            <a:off x="6680947" y="4087326"/>
            <a:ext cx="224790" cy="8686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Deposition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2547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193</Words>
  <Application>Microsoft Office PowerPoint</Application>
  <PresentationFormat>Widescreen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John O’ Brien Nanofabrication (2021)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Shivakumar Bhaskaran</cp:lastModifiedBy>
  <cp:revision>39</cp:revision>
  <dcterms:created xsi:type="dcterms:W3CDTF">2024-05-27T00:13:45Z</dcterms:created>
  <dcterms:modified xsi:type="dcterms:W3CDTF">2024-06-21T02:10:44Z</dcterms:modified>
</cp:coreProperties>
</file>