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316" r:id="rId5"/>
    <p:sldId id="317" r:id="rId6"/>
    <p:sldId id="318" r:id="rId7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7B1"/>
    <a:srgbClr val="E5D7AF"/>
    <a:srgbClr val="EED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111BE6-1C1E-4131-8313-9D4EAE502A3E}" v="19" dt="2024-06-20T09:57:04.9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e Polacsi-Segev" userId="511cc77b-6a9c-4d65-84d3-0bcb05a22f5d" providerId="ADAL" clId="{BF111BE6-1C1E-4131-8313-9D4EAE502A3E}"/>
    <pc:docChg chg="undo custSel addSld delSld modSld">
      <pc:chgData name="Alice Polacsi-Segev" userId="511cc77b-6a9c-4d65-84d3-0bcb05a22f5d" providerId="ADAL" clId="{BF111BE6-1C1E-4131-8313-9D4EAE502A3E}" dt="2024-06-20T17:42:48.138" v="2004" actId="20577"/>
      <pc:docMkLst>
        <pc:docMk/>
      </pc:docMkLst>
      <pc:sldChg chg="modSp add del mod">
        <pc:chgData name="Alice Polacsi-Segev" userId="511cc77b-6a9c-4d65-84d3-0bcb05a22f5d" providerId="ADAL" clId="{BF111BE6-1C1E-4131-8313-9D4EAE502A3E}" dt="2024-06-20T17:35:33.808" v="1773" actId="47"/>
        <pc:sldMkLst>
          <pc:docMk/>
          <pc:sldMk cId="1185234098" sldId="257"/>
        </pc:sldMkLst>
        <pc:spChg chg="mod">
          <ac:chgData name="Alice Polacsi-Segev" userId="511cc77b-6a9c-4d65-84d3-0bcb05a22f5d" providerId="ADAL" clId="{BF111BE6-1C1E-4131-8313-9D4EAE502A3E}" dt="2024-06-18T04:59:24.902" v="139" actId="1076"/>
          <ac:spMkLst>
            <pc:docMk/>
            <pc:sldMk cId="1185234098" sldId="257"/>
            <ac:spMk id="5" creationId="{F7E50883-A196-46AD-9292-DCCBA5922031}"/>
          </ac:spMkLst>
        </pc:spChg>
      </pc:sldChg>
      <pc:sldChg chg="modSp add del mod">
        <pc:chgData name="Alice Polacsi-Segev" userId="511cc77b-6a9c-4d65-84d3-0bcb05a22f5d" providerId="ADAL" clId="{BF111BE6-1C1E-4131-8313-9D4EAE502A3E}" dt="2024-06-20T17:35:34.357" v="1774" actId="47"/>
        <pc:sldMkLst>
          <pc:docMk/>
          <pc:sldMk cId="3403281350" sldId="258"/>
        </pc:sldMkLst>
        <pc:spChg chg="mod">
          <ac:chgData name="Alice Polacsi-Segev" userId="511cc77b-6a9c-4d65-84d3-0bcb05a22f5d" providerId="ADAL" clId="{BF111BE6-1C1E-4131-8313-9D4EAE502A3E}" dt="2024-06-18T04:58:54.272" v="135" actId="27636"/>
          <ac:spMkLst>
            <pc:docMk/>
            <pc:sldMk cId="3403281350" sldId="258"/>
            <ac:spMk id="3" creationId="{AD88CB65-5E3F-42D3-AA02-EF1F9FEDDD4D}"/>
          </ac:spMkLst>
        </pc:spChg>
        <pc:spChg chg="mod">
          <ac:chgData name="Alice Polacsi-Segev" userId="511cc77b-6a9c-4d65-84d3-0bcb05a22f5d" providerId="ADAL" clId="{BF111BE6-1C1E-4131-8313-9D4EAE502A3E}" dt="2024-06-18T04:58:54.272" v="136" actId="27636"/>
          <ac:spMkLst>
            <pc:docMk/>
            <pc:sldMk cId="3403281350" sldId="258"/>
            <ac:spMk id="4" creationId="{B2CFCB64-F6A8-45E9-B44C-E7EE76612055}"/>
          </ac:spMkLst>
        </pc:spChg>
      </pc:sldChg>
      <pc:sldChg chg="modSp add del mod">
        <pc:chgData name="Alice Polacsi-Segev" userId="511cc77b-6a9c-4d65-84d3-0bcb05a22f5d" providerId="ADAL" clId="{BF111BE6-1C1E-4131-8313-9D4EAE502A3E}" dt="2024-06-20T17:35:33.133" v="1772" actId="47"/>
        <pc:sldMkLst>
          <pc:docMk/>
          <pc:sldMk cId="2267638314" sldId="259"/>
        </pc:sldMkLst>
        <pc:spChg chg="mod">
          <ac:chgData name="Alice Polacsi-Segev" userId="511cc77b-6a9c-4d65-84d3-0bcb05a22f5d" providerId="ADAL" clId="{BF111BE6-1C1E-4131-8313-9D4EAE502A3E}" dt="2024-06-18T04:59:35.212" v="142" actId="1076"/>
          <ac:spMkLst>
            <pc:docMk/>
            <pc:sldMk cId="2267638314" sldId="259"/>
            <ac:spMk id="11" creationId="{9E64392C-B63F-4ECC-A2A3-16C15BF14848}"/>
          </ac:spMkLst>
        </pc:spChg>
      </pc:sldChg>
      <pc:sldChg chg="modSp add del mod">
        <pc:chgData name="Alice Polacsi-Segev" userId="511cc77b-6a9c-4d65-84d3-0bcb05a22f5d" providerId="ADAL" clId="{BF111BE6-1C1E-4131-8313-9D4EAE502A3E}" dt="2024-06-20T09:45:55.633" v="397" actId="47"/>
        <pc:sldMkLst>
          <pc:docMk/>
          <pc:sldMk cId="1881141498" sldId="260"/>
        </pc:sldMkLst>
        <pc:picChg chg="mod">
          <ac:chgData name="Alice Polacsi-Segev" userId="511cc77b-6a9c-4d65-84d3-0bcb05a22f5d" providerId="ADAL" clId="{BF111BE6-1C1E-4131-8313-9D4EAE502A3E}" dt="2024-06-20T09:45:38.184" v="391" actId="14100"/>
          <ac:picMkLst>
            <pc:docMk/>
            <pc:sldMk cId="1881141498" sldId="260"/>
            <ac:picMk id="4" creationId="{00000000-0000-0000-0000-000000000000}"/>
          </ac:picMkLst>
        </pc:picChg>
      </pc:sldChg>
      <pc:sldChg chg="addSp modSp mod">
        <pc:chgData name="Alice Polacsi-Segev" userId="511cc77b-6a9c-4d65-84d3-0bcb05a22f5d" providerId="ADAL" clId="{BF111BE6-1C1E-4131-8313-9D4EAE502A3E}" dt="2024-06-18T04:58:33.957" v="133" actId="20577"/>
        <pc:sldMkLst>
          <pc:docMk/>
          <pc:sldMk cId="0" sldId="316"/>
        </pc:sldMkLst>
        <pc:spChg chg="mod">
          <ac:chgData name="Alice Polacsi-Segev" userId="511cc77b-6a9c-4d65-84d3-0bcb05a22f5d" providerId="ADAL" clId="{BF111BE6-1C1E-4131-8313-9D4EAE502A3E}" dt="2024-06-18T04:58:33.957" v="133" actId="20577"/>
          <ac:spMkLst>
            <pc:docMk/>
            <pc:sldMk cId="0" sldId="316"/>
            <ac:spMk id="2" creationId="{7A0CA423-1D39-688A-F86D-EFBE480A79EB}"/>
          </ac:spMkLst>
        </pc:spChg>
        <pc:spChg chg="add mod">
          <ac:chgData name="Alice Polacsi-Segev" userId="511cc77b-6a9c-4d65-84d3-0bcb05a22f5d" providerId="ADAL" clId="{BF111BE6-1C1E-4131-8313-9D4EAE502A3E}" dt="2024-06-18T04:58:22.087" v="131" actId="255"/>
          <ac:spMkLst>
            <pc:docMk/>
            <pc:sldMk cId="0" sldId="316"/>
            <ac:spMk id="4" creationId="{9AB319D3-EAE9-F3DD-28A8-8B6D5352C0B3}"/>
          </ac:spMkLst>
        </pc:spChg>
        <pc:spChg chg="mod">
          <ac:chgData name="Alice Polacsi-Segev" userId="511cc77b-6a9c-4d65-84d3-0bcb05a22f5d" providerId="ADAL" clId="{BF111BE6-1C1E-4131-8313-9D4EAE502A3E}" dt="2024-06-18T04:58:28.633" v="132" actId="113"/>
          <ac:spMkLst>
            <pc:docMk/>
            <pc:sldMk cId="0" sldId="316"/>
            <ac:spMk id="10" creationId="{8ED103B9-6CD7-CCCE-0C63-3925AEAC7DB3}"/>
          </ac:spMkLst>
        </pc:spChg>
      </pc:sldChg>
      <pc:sldChg chg="addSp delSp modSp mod">
        <pc:chgData name="Alice Polacsi-Segev" userId="511cc77b-6a9c-4d65-84d3-0bcb05a22f5d" providerId="ADAL" clId="{BF111BE6-1C1E-4131-8313-9D4EAE502A3E}" dt="2024-06-20T17:40:30.868" v="1978" actId="20577"/>
        <pc:sldMkLst>
          <pc:docMk/>
          <pc:sldMk cId="3308283731" sldId="317"/>
        </pc:sldMkLst>
        <pc:spChg chg="mod">
          <ac:chgData name="Alice Polacsi-Segev" userId="511cc77b-6a9c-4d65-84d3-0bcb05a22f5d" providerId="ADAL" clId="{BF111BE6-1C1E-4131-8313-9D4EAE502A3E}" dt="2024-06-20T17:40:30.868" v="1978" actId="20577"/>
          <ac:spMkLst>
            <pc:docMk/>
            <pc:sldMk cId="3308283731" sldId="317"/>
            <ac:spMk id="6" creationId="{9A5E897B-DC65-CA21-6DD2-3213EDEDB30C}"/>
          </ac:spMkLst>
        </pc:spChg>
        <pc:graphicFrameChg chg="del modGraphic">
          <ac:chgData name="Alice Polacsi-Segev" userId="511cc77b-6a9c-4d65-84d3-0bcb05a22f5d" providerId="ADAL" clId="{BF111BE6-1C1E-4131-8313-9D4EAE502A3E}" dt="2024-06-20T09:37:35.616" v="222" actId="478"/>
          <ac:graphicFrameMkLst>
            <pc:docMk/>
            <pc:sldMk cId="3308283731" sldId="317"/>
            <ac:graphicFrameMk id="5" creationId="{A69675DF-E699-276A-817C-DEE0619F5E07}"/>
          </ac:graphicFrameMkLst>
        </pc:graphicFrameChg>
        <pc:graphicFrameChg chg="del mod modGraphic">
          <ac:chgData name="Alice Polacsi-Segev" userId="511cc77b-6a9c-4d65-84d3-0bcb05a22f5d" providerId="ADAL" clId="{BF111BE6-1C1E-4131-8313-9D4EAE502A3E}" dt="2024-06-20T09:37:33.164" v="220" actId="478"/>
          <ac:graphicFrameMkLst>
            <pc:docMk/>
            <pc:sldMk cId="3308283731" sldId="317"/>
            <ac:graphicFrameMk id="7" creationId="{E56A0C71-964F-5813-1914-2A458705BF77}"/>
          </ac:graphicFrameMkLst>
        </pc:graphicFrameChg>
        <pc:picChg chg="add mod">
          <ac:chgData name="Alice Polacsi-Segev" userId="511cc77b-6a9c-4d65-84d3-0bcb05a22f5d" providerId="ADAL" clId="{BF111BE6-1C1E-4131-8313-9D4EAE502A3E}" dt="2024-06-20T09:49:20.989" v="444" actId="14100"/>
          <ac:picMkLst>
            <pc:docMk/>
            <pc:sldMk cId="3308283731" sldId="317"/>
            <ac:picMk id="2" creationId="{44AF049E-F19E-9885-DD34-DB54769F13B6}"/>
          </ac:picMkLst>
        </pc:picChg>
        <pc:picChg chg="add del mod">
          <ac:chgData name="Alice Polacsi-Segev" userId="511cc77b-6a9c-4d65-84d3-0bcb05a22f5d" providerId="ADAL" clId="{BF111BE6-1C1E-4131-8313-9D4EAE502A3E}" dt="2024-06-20T09:46:32.594" v="402" actId="478"/>
          <ac:picMkLst>
            <pc:docMk/>
            <pc:sldMk cId="3308283731" sldId="317"/>
            <ac:picMk id="3" creationId="{C38E115F-D114-BD10-C925-39069D2E5F6B}"/>
          </ac:picMkLst>
        </pc:picChg>
        <pc:picChg chg="add del mod">
          <ac:chgData name="Alice Polacsi-Segev" userId="511cc77b-6a9c-4d65-84d3-0bcb05a22f5d" providerId="ADAL" clId="{BF111BE6-1C1E-4131-8313-9D4EAE502A3E}" dt="2024-06-20T09:46:57.750" v="406" actId="478"/>
          <ac:picMkLst>
            <pc:docMk/>
            <pc:sldMk cId="3308283731" sldId="317"/>
            <ac:picMk id="4" creationId="{9013C17F-E378-3117-7AD7-00BDDF75970E}"/>
          </ac:picMkLst>
        </pc:picChg>
        <pc:picChg chg="add del mod">
          <ac:chgData name="Alice Polacsi-Segev" userId="511cc77b-6a9c-4d65-84d3-0bcb05a22f5d" providerId="ADAL" clId="{BF111BE6-1C1E-4131-8313-9D4EAE502A3E}" dt="2024-06-20T09:46:57.750" v="406" actId="478"/>
          <ac:picMkLst>
            <pc:docMk/>
            <pc:sldMk cId="3308283731" sldId="317"/>
            <ac:picMk id="8" creationId="{4DCDAF9D-EF82-9C30-9ABC-B61BC14E371E}"/>
          </ac:picMkLst>
        </pc:picChg>
        <pc:picChg chg="add mod">
          <ac:chgData name="Alice Polacsi-Segev" userId="511cc77b-6a9c-4d65-84d3-0bcb05a22f5d" providerId="ADAL" clId="{BF111BE6-1C1E-4131-8313-9D4EAE502A3E}" dt="2024-06-20T09:49:24.835" v="445" actId="14100"/>
          <ac:picMkLst>
            <pc:docMk/>
            <pc:sldMk cId="3308283731" sldId="317"/>
            <ac:picMk id="9" creationId="{2A9D8B97-A152-C098-67F6-970EF2B9C1F4}"/>
          </ac:picMkLst>
        </pc:picChg>
        <pc:picChg chg="add del mod">
          <ac:chgData name="Alice Polacsi-Segev" userId="511cc77b-6a9c-4d65-84d3-0bcb05a22f5d" providerId="ADAL" clId="{BF111BE6-1C1E-4131-8313-9D4EAE502A3E}" dt="2024-06-20T09:47:17.378" v="412" actId="478"/>
          <ac:picMkLst>
            <pc:docMk/>
            <pc:sldMk cId="3308283731" sldId="317"/>
            <ac:picMk id="10" creationId="{D81FB8A5-4232-C5F5-271D-9EB4F79A90E2}"/>
          </ac:picMkLst>
        </pc:picChg>
        <pc:picChg chg="add del mod">
          <ac:chgData name="Alice Polacsi-Segev" userId="511cc77b-6a9c-4d65-84d3-0bcb05a22f5d" providerId="ADAL" clId="{BF111BE6-1C1E-4131-8313-9D4EAE502A3E}" dt="2024-06-20T09:48:45.171" v="437" actId="478"/>
          <ac:picMkLst>
            <pc:docMk/>
            <pc:sldMk cId="3308283731" sldId="317"/>
            <ac:picMk id="11" creationId="{3C44733C-F9AC-04B4-6087-1AF2EF3CDB25}"/>
          </ac:picMkLst>
        </pc:picChg>
        <pc:picChg chg="add mod">
          <ac:chgData name="Alice Polacsi-Segev" userId="511cc77b-6a9c-4d65-84d3-0bcb05a22f5d" providerId="ADAL" clId="{BF111BE6-1C1E-4131-8313-9D4EAE502A3E}" dt="2024-06-20T09:49:28.161" v="446" actId="14100"/>
          <ac:picMkLst>
            <pc:docMk/>
            <pc:sldMk cId="3308283731" sldId="317"/>
            <ac:picMk id="12" creationId="{4EA462BC-70EA-890B-95F2-DD80813E0F5B}"/>
          </ac:picMkLst>
        </pc:picChg>
      </pc:sldChg>
      <pc:sldChg chg="addSp delSp modSp new mod">
        <pc:chgData name="Alice Polacsi-Segev" userId="511cc77b-6a9c-4d65-84d3-0bcb05a22f5d" providerId="ADAL" clId="{BF111BE6-1C1E-4131-8313-9D4EAE502A3E}" dt="2024-06-20T17:42:48.138" v="2004" actId="20577"/>
        <pc:sldMkLst>
          <pc:docMk/>
          <pc:sldMk cId="1560946007" sldId="318"/>
        </pc:sldMkLst>
        <pc:spChg chg="add mod">
          <ac:chgData name="Alice Polacsi-Segev" userId="511cc77b-6a9c-4d65-84d3-0bcb05a22f5d" providerId="ADAL" clId="{BF111BE6-1C1E-4131-8313-9D4EAE502A3E}" dt="2024-06-20T17:42:29.755" v="1983" actId="1076"/>
          <ac:spMkLst>
            <pc:docMk/>
            <pc:sldMk cId="1560946007" sldId="318"/>
            <ac:spMk id="6" creationId="{27F4D583-EC7D-2610-0150-E59276C14022}"/>
          </ac:spMkLst>
        </pc:spChg>
        <pc:spChg chg="add mod">
          <ac:chgData name="Alice Polacsi-Segev" userId="511cc77b-6a9c-4d65-84d3-0bcb05a22f5d" providerId="ADAL" clId="{BF111BE6-1C1E-4131-8313-9D4EAE502A3E}" dt="2024-06-20T17:42:48.138" v="2004" actId="20577"/>
          <ac:spMkLst>
            <pc:docMk/>
            <pc:sldMk cId="1560946007" sldId="318"/>
            <ac:spMk id="7" creationId="{D47FEC89-0E02-C04B-4E29-75801E1AE0A7}"/>
          </ac:spMkLst>
        </pc:spChg>
        <pc:picChg chg="add mod">
          <ac:chgData name="Alice Polacsi-Segev" userId="511cc77b-6a9c-4d65-84d3-0bcb05a22f5d" providerId="ADAL" clId="{BF111BE6-1C1E-4131-8313-9D4EAE502A3E}" dt="2024-06-20T09:50:49.691" v="465" actId="14100"/>
          <ac:picMkLst>
            <pc:docMk/>
            <pc:sldMk cId="1560946007" sldId="318"/>
            <ac:picMk id="2" creationId="{899CE6F3-3FD4-5906-8C83-E4FFF36079D7}"/>
          </ac:picMkLst>
        </pc:picChg>
        <pc:picChg chg="add del mod">
          <ac:chgData name="Alice Polacsi-Segev" userId="511cc77b-6a9c-4d65-84d3-0bcb05a22f5d" providerId="ADAL" clId="{BF111BE6-1C1E-4131-8313-9D4EAE502A3E}" dt="2024-06-20T09:49:58.691" v="450" actId="478"/>
          <ac:picMkLst>
            <pc:docMk/>
            <pc:sldMk cId="1560946007" sldId="318"/>
            <ac:picMk id="3" creationId="{2250AE46-82F6-6844-17E8-42F618C1A3A9}"/>
          </ac:picMkLst>
        </pc:picChg>
        <pc:picChg chg="add mod">
          <ac:chgData name="Alice Polacsi-Segev" userId="511cc77b-6a9c-4d65-84d3-0bcb05a22f5d" providerId="ADAL" clId="{BF111BE6-1C1E-4131-8313-9D4EAE502A3E}" dt="2024-06-20T09:50:01.709" v="452" actId="14100"/>
          <ac:picMkLst>
            <pc:docMk/>
            <pc:sldMk cId="1560946007" sldId="318"/>
            <ac:picMk id="4" creationId="{350CBEB3-13C6-8378-1716-ED2E5DA54DFC}"/>
          </ac:picMkLst>
        </pc:picChg>
        <pc:picChg chg="add mod">
          <ac:chgData name="Alice Polacsi-Segev" userId="511cc77b-6a9c-4d65-84d3-0bcb05a22f5d" providerId="ADAL" clId="{BF111BE6-1C1E-4131-8313-9D4EAE502A3E}" dt="2024-06-20T09:50:42.874" v="462" actId="1076"/>
          <ac:picMkLst>
            <pc:docMk/>
            <pc:sldMk cId="1560946007" sldId="318"/>
            <ac:picMk id="5" creationId="{F7CD525F-7B09-2DA3-89AF-5281C28FC561}"/>
          </ac:picMkLst>
        </pc:picChg>
      </pc:sldChg>
      <pc:sldChg chg="new del">
        <pc:chgData name="Alice Polacsi-Segev" userId="511cc77b-6a9c-4d65-84d3-0bcb05a22f5d" providerId="ADAL" clId="{BF111BE6-1C1E-4131-8313-9D4EAE502A3E}" dt="2024-06-20T09:45:56.687" v="398" actId="47"/>
        <pc:sldMkLst>
          <pc:docMk/>
          <pc:sldMk cId="2957937190" sldId="318"/>
        </pc:sldMkLst>
      </pc:sldChg>
      <pc:sldChg chg="del">
        <pc:chgData name="Alice Polacsi-Segev" userId="511cc77b-6a9c-4d65-84d3-0bcb05a22f5d" providerId="ADAL" clId="{BF111BE6-1C1E-4131-8313-9D4EAE502A3E}" dt="2024-06-18T04:56:29.694" v="0" actId="47"/>
        <pc:sldMkLst>
          <pc:docMk/>
          <pc:sldMk cId="3002914900" sldId="318"/>
        </pc:sldMkLst>
      </pc:sldChg>
      <pc:sldChg chg="add del">
        <pc:chgData name="Alice Polacsi-Segev" userId="511cc77b-6a9c-4d65-84d3-0bcb05a22f5d" providerId="ADAL" clId="{BF111BE6-1C1E-4131-8313-9D4EAE502A3E}" dt="2024-06-20T09:45:22.481" v="386" actId="47"/>
        <pc:sldMkLst>
          <pc:docMk/>
          <pc:sldMk cId="3634973161" sldId="319"/>
        </pc:sldMkLst>
      </pc:sldChg>
      <pc:sldMasterChg chg="delSldLayout">
        <pc:chgData name="Alice Polacsi-Segev" userId="511cc77b-6a9c-4d65-84d3-0bcb05a22f5d" providerId="ADAL" clId="{BF111BE6-1C1E-4131-8313-9D4EAE502A3E}" dt="2024-06-20T17:35:34.357" v="1774" actId="47"/>
        <pc:sldMasterMkLst>
          <pc:docMk/>
          <pc:sldMasterMk cId="691193912" sldId="2147483660"/>
        </pc:sldMasterMkLst>
        <pc:sldLayoutChg chg="del">
          <pc:chgData name="Alice Polacsi-Segev" userId="511cc77b-6a9c-4d65-84d3-0bcb05a22f5d" providerId="ADAL" clId="{BF111BE6-1C1E-4131-8313-9D4EAE502A3E}" dt="2024-06-20T09:45:56.687" v="398" actId="47"/>
          <pc:sldLayoutMkLst>
            <pc:docMk/>
            <pc:sldMasterMk cId="691193912" sldId="2147483660"/>
            <pc:sldLayoutMk cId="3527373988" sldId="2147483663"/>
          </pc:sldLayoutMkLst>
        </pc:sldLayoutChg>
        <pc:sldLayoutChg chg="del">
          <pc:chgData name="Alice Polacsi-Segev" userId="511cc77b-6a9c-4d65-84d3-0bcb05a22f5d" providerId="ADAL" clId="{BF111BE6-1C1E-4131-8313-9D4EAE502A3E}" dt="2024-06-20T17:35:33.133" v="1772" actId="47"/>
          <pc:sldLayoutMkLst>
            <pc:docMk/>
            <pc:sldMasterMk cId="691193912" sldId="2147483660"/>
            <pc:sldLayoutMk cId="1741438747" sldId="2147483670"/>
          </pc:sldLayoutMkLst>
        </pc:sldLayoutChg>
        <pc:sldLayoutChg chg="del">
          <pc:chgData name="Alice Polacsi-Segev" userId="511cc77b-6a9c-4d65-84d3-0bcb05a22f5d" providerId="ADAL" clId="{BF111BE6-1C1E-4131-8313-9D4EAE502A3E}" dt="2024-06-20T17:35:34.357" v="1774" actId="47"/>
          <pc:sldLayoutMkLst>
            <pc:docMk/>
            <pc:sldMasterMk cId="691193912" sldId="2147483660"/>
            <pc:sldLayoutMk cId="1085505108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26ABE-9D23-4718-A503-990F1FDF2A97}" type="datetimeFigureOut">
              <a:rPr lang="en-IL" smtClean="0"/>
              <a:t>16/06/2024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EA7BF-29C9-4593-A623-C0AE2BA1CE55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77057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ריק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 txBox="1">
            <a:spLocks noGrp="1"/>
          </p:cNvSpPr>
          <p:nvPr>
            <p:ph type="dt" idx="10"/>
          </p:nvPr>
        </p:nvSpPr>
        <p:spPr>
          <a:xfrm>
            <a:off x="8955834" y="64275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5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839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פריסה מותאמת אישית">
  <p:cSld name="1_פריסה מותאמת אישית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8"/>
          <p:cNvSpPr txBox="1">
            <a:spLocks noGrp="1"/>
          </p:cNvSpPr>
          <p:nvPr>
            <p:ph type="dt" idx="10"/>
          </p:nvPr>
        </p:nvSpPr>
        <p:spPr>
          <a:xfrm>
            <a:off x="8965163" y="642879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5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48" name="Google Shape;48;p58"/>
          <p:cNvSpPr/>
          <p:nvPr/>
        </p:nvSpPr>
        <p:spPr>
          <a:xfrm>
            <a:off x="-1" y="6242180"/>
            <a:ext cx="12192001" cy="112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58"/>
          <p:cNvSpPr/>
          <p:nvPr/>
        </p:nvSpPr>
        <p:spPr>
          <a:xfrm>
            <a:off x="3648269" y="429208"/>
            <a:ext cx="8543731" cy="2332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58"/>
          <p:cNvSpPr/>
          <p:nvPr/>
        </p:nvSpPr>
        <p:spPr>
          <a:xfrm>
            <a:off x="0" y="6282597"/>
            <a:ext cx="2227626" cy="45719"/>
          </a:xfrm>
          <a:prstGeom prst="rect">
            <a:avLst/>
          </a:prstGeom>
          <a:solidFill>
            <a:srgbClr val="3649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8"/>
          <p:cNvSpPr/>
          <p:nvPr/>
        </p:nvSpPr>
        <p:spPr>
          <a:xfrm>
            <a:off x="2380026" y="6282597"/>
            <a:ext cx="2227626" cy="45719"/>
          </a:xfrm>
          <a:prstGeom prst="rect">
            <a:avLst/>
          </a:prstGeom>
          <a:solidFill>
            <a:srgbClr val="B7C8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8"/>
          <p:cNvSpPr/>
          <p:nvPr/>
        </p:nvSpPr>
        <p:spPr>
          <a:xfrm>
            <a:off x="4762480" y="6269137"/>
            <a:ext cx="7429519" cy="59179"/>
          </a:xfrm>
          <a:prstGeom prst="rect">
            <a:avLst/>
          </a:prstGeom>
          <a:solidFill>
            <a:srgbClr val="3649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8"/>
          <p:cNvSpPr/>
          <p:nvPr/>
        </p:nvSpPr>
        <p:spPr>
          <a:xfrm>
            <a:off x="4760536" y="509657"/>
            <a:ext cx="7429519" cy="59179"/>
          </a:xfrm>
          <a:prstGeom prst="rect">
            <a:avLst/>
          </a:prstGeom>
          <a:solidFill>
            <a:srgbClr val="3649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8"/>
          <p:cNvSpPr/>
          <p:nvPr/>
        </p:nvSpPr>
        <p:spPr>
          <a:xfrm>
            <a:off x="3736181" y="509658"/>
            <a:ext cx="871470" cy="61848"/>
          </a:xfrm>
          <a:prstGeom prst="rect">
            <a:avLst/>
          </a:prstGeom>
          <a:solidFill>
            <a:srgbClr val="B7C8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7874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פריסה מותאמת אישית">
  <p:cSld name="2_פריסה מותאמת אישית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9"/>
          <p:cNvSpPr txBox="1">
            <a:spLocks noGrp="1"/>
          </p:cNvSpPr>
          <p:nvPr>
            <p:ph type="dt" idx="10"/>
          </p:nvPr>
        </p:nvSpPr>
        <p:spPr>
          <a:xfrm>
            <a:off x="8946501" y="6422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5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59" name="Google Shape;59;p59"/>
          <p:cNvSpPr/>
          <p:nvPr/>
        </p:nvSpPr>
        <p:spPr>
          <a:xfrm>
            <a:off x="1" y="6242180"/>
            <a:ext cx="12192000" cy="112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9"/>
          <p:cNvSpPr/>
          <p:nvPr/>
        </p:nvSpPr>
        <p:spPr>
          <a:xfrm>
            <a:off x="3648269" y="429208"/>
            <a:ext cx="8543731" cy="2332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9"/>
          <p:cNvSpPr/>
          <p:nvPr/>
        </p:nvSpPr>
        <p:spPr>
          <a:xfrm>
            <a:off x="0" y="6282597"/>
            <a:ext cx="2227626" cy="45719"/>
          </a:xfrm>
          <a:prstGeom prst="rect">
            <a:avLst/>
          </a:prstGeom>
          <a:solidFill>
            <a:srgbClr val="936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9"/>
          <p:cNvSpPr/>
          <p:nvPr/>
        </p:nvSpPr>
        <p:spPr>
          <a:xfrm>
            <a:off x="2380026" y="6282597"/>
            <a:ext cx="2227626" cy="45719"/>
          </a:xfrm>
          <a:prstGeom prst="rect">
            <a:avLst/>
          </a:prstGeom>
          <a:solidFill>
            <a:srgbClr val="E4C6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9"/>
          <p:cNvSpPr/>
          <p:nvPr/>
        </p:nvSpPr>
        <p:spPr>
          <a:xfrm>
            <a:off x="4762480" y="6269137"/>
            <a:ext cx="7429519" cy="59179"/>
          </a:xfrm>
          <a:prstGeom prst="rect">
            <a:avLst/>
          </a:prstGeom>
          <a:solidFill>
            <a:srgbClr val="936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9"/>
          <p:cNvSpPr/>
          <p:nvPr/>
        </p:nvSpPr>
        <p:spPr>
          <a:xfrm>
            <a:off x="4760536" y="509657"/>
            <a:ext cx="7429519" cy="59179"/>
          </a:xfrm>
          <a:prstGeom prst="rect">
            <a:avLst/>
          </a:prstGeom>
          <a:solidFill>
            <a:srgbClr val="936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9"/>
          <p:cNvSpPr/>
          <p:nvPr/>
        </p:nvSpPr>
        <p:spPr>
          <a:xfrm>
            <a:off x="3736181" y="509658"/>
            <a:ext cx="871470" cy="61848"/>
          </a:xfrm>
          <a:prstGeom prst="rect">
            <a:avLst/>
          </a:prstGeom>
          <a:solidFill>
            <a:srgbClr val="E4C6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171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פריסה מותאמת אישית">
  <p:cSld name="פריסה מותאמת אישית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" name="Google Shape;69;p6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70" name="Google Shape;70;p60"/>
          <p:cNvSpPr/>
          <p:nvPr/>
        </p:nvSpPr>
        <p:spPr>
          <a:xfrm>
            <a:off x="1" y="6242180"/>
            <a:ext cx="12192000" cy="112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0"/>
          <p:cNvSpPr/>
          <p:nvPr/>
        </p:nvSpPr>
        <p:spPr>
          <a:xfrm>
            <a:off x="3648269" y="429208"/>
            <a:ext cx="8543731" cy="2332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0"/>
          <p:cNvSpPr/>
          <p:nvPr/>
        </p:nvSpPr>
        <p:spPr>
          <a:xfrm>
            <a:off x="0" y="6282597"/>
            <a:ext cx="2227626" cy="45719"/>
          </a:xfrm>
          <a:prstGeom prst="rect">
            <a:avLst/>
          </a:prstGeom>
          <a:solidFill>
            <a:srgbClr val="6619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0"/>
          <p:cNvSpPr/>
          <p:nvPr/>
        </p:nvSpPr>
        <p:spPr>
          <a:xfrm>
            <a:off x="2380026" y="6282597"/>
            <a:ext cx="2227626" cy="45719"/>
          </a:xfrm>
          <a:prstGeom prst="rect">
            <a:avLst/>
          </a:prstGeom>
          <a:solidFill>
            <a:srgbClr val="EFC4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0"/>
          <p:cNvSpPr/>
          <p:nvPr/>
        </p:nvSpPr>
        <p:spPr>
          <a:xfrm>
            <a:off x="4762480" y="6269137"/>
            <a:ext cx="7429519" cy="59179"/>
          </a:xfrm>
          <a:prstGeom prst="rect">
            <a:avLst/>
          </a:prstGeom>
          <a:solidFill>
            <a:srgbClr val="6619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0"/>
          <p:cNvSpPr/>
          <p:nvPr/>
        </p:nvSpPr>
        <p:spPr>
          <a:xfrm>
            <a:off x="4760536" y="509657"/>
            <a:ext cx="7429519" cy="59179"/>
          </a:xfrm>
          <a:prstGeom prst="rect">
            <a:avLst/>
          </a:prstGeom>
          <a:solidFill>
            <a:srgbClr val="6619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0"/>
          <p:cNvSpPr/>
          <p:nvPr/>
        </p:nvSpPr>
        <p:spPr>
          <a:xfrm>
            <a:off x="3736181" y="509658"/>
            <a:ext cx="871470" cy="61848"/>
          </a:xfrm>
          <a:prstGeom prst="rect">
            <a:avLst/>
          </a:prstGeom>
          <a:solidFill>
            <a:srgbClr val="EFC4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0"/>
          <p:cNvSpPr txBox="1"/>
          <p:nvPr/>
        </p:nvSpPr>
        <p:spPr>
          <a:xfrm>
            <a:off x="639093" y="2724110"/>
            <a:ext cx="7063079" cy="271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196E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1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67196E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2	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0"/>
          <p:cNvSpPr txBox="1"/>
          <p:nvPr/>
        </p:nvSpPr>
        <p:spPr>
          <a:xfrm>
            <a:off x="639095" y="1417889"/>
            <a:ext cx="706307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196E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67196E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3200" b="0" i="0" u="none" strike="noStrike" cap="none" dirty="0">
              <a:solidFill>
                <a:srgbClr val="6719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0"/>
          <p:cNvSpPr txBox="1"/>
          <p:nvPr/>
        </p:nvSpPr>
        <p:spPr>
          <a:xfrm>
            <a:off x="639094" y="1977325"/>
            <a:ext cx="7063078" cy="48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 title</a:t>
            </a: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569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פריסה מותאמת אישית">
  <p:cSld name="4_פריסה מותאמת אישית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6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84" name="Google Shape;84;p61"/>
          <p:cNvSpPr/>
          <p:nvPr/>
        </p:nvSpPr>
        <p:spPr>
          <a:xfrm>
            <a:off x="-1" y="6242180"/>
            <a:ext cx="12192001" cy="112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1"/>
          <p:cNvSpPr txBox="1"/>
          <p:nvPr/>
        </p:nvSpPr>
        <p:spPr>
          <a:xfrm>
            <a:off x="7866800" y="1255980"/>
            <a:ext cx="4325200" cy="432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61"/>
          <p:cNvSpPr txBox="1"/>
          <p:nvPr/>
        </p:nvSpPr>
        <p:spPr>
          <a:xfrm>
            <a:off x="639093" y="2724110"/>
            <a:ext cx="7063079" cy="271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4954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1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364954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2	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1"/>
          <p:cNvSpPr txBox="1"/>
          <p:nvPr/>
        </p:nvSpPr>
        <p:spPr>
          <a:xfrm>
            <a:off x="639095" y="1417889"/>
            <a:ext cx="706307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4954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364954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3200" b="0" i="0" u="none" strike="noStrike" cap="none" dirty="0">
              <a:solidFill>
                <a:srgbClr val="3649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1"/>
          <p:cNvSpPr txBox="1"/>
          <p:nvPr/>
        </p:nvSpPr>
        <p:spPr>
          <a:xfrm>
            <a:off x="639094" y="1977325"/>
            <a:ext cx="7063078" cy="48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 title</a:t>
            </a: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1"/>
          <p:cNvSpPr/>
          <p:nvPr/>
        </p:nvSpPr>
        <p:spPr>
          <a:xfrm>
            <a:off x="3648269" y="429208"/>
            <a:ext cx="8543731" cy="2332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1"/>
          <p:cNvSpPr/>
          <p:nvPr/>
        </p:nvSpPr>
        <p:spPr>
          <a:xfrm>
            <a:off x="0" y="6282597"/>
            <a:ext cx="2227626" cy="45719"/>
          </a:xfrm>
          <a:prstGeom prst="rect">
            <a:avLst/>
          </a:prstGeom>
          <a:solidFill>
            <a:srgbClr val="3649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61"/>
          <p:cNvSpPr/>
          <p:nvPr/>
        </p:nvSpPr>
        <p:spPr>
          <a:xfrm>
            <a:off x="2380026" y="6282597"/>
            <a:ext cx="2227626" cy="45719"/>
          </a:xfrm>
          <a:prstGeom prst="rect">
            <a:avLst/>
          </a:prstGeom>
          <a:solidFill>
            <a:srgbClr val="B7C8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61"/>
          <p:cNvSpPr/>
          <p:nvPr/>
        </p:nvSpPr>
        <p:spPr>
          <a:xfrm>
            <a:off x="4762480" y="6269137"/>
            <a:ext cx="7429519" cy="59179"/>
          </a:xfrm>
          <a:prstGeom prst="rect">
            <a:avLst/>
          </a:prstGeom>
          <a:solidFill>
            <a:srgbClr val="3649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1"/>
          <p:cNvSpPr/>
          <p:nvPr/>
        </p:nvSpPr>
        <p:spPr>
          <a:xfrm>
            <a:off x="4760536" y="509657"/>
            <a:ext cx="7429519" cy="59179"/>
          </a:xfrm>
          <a:prstGeom prst="rect">
            <a:avLst/>
          </a:prstGeom>
          <a:solidFill>
            <a:srgbClr val="3649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1"/>
          <p:cNvSpPr/>
          <p:nvPr/>
        </p:nvSpPr>
        <p:spPr>
          <a:xfrm>
            <a:off x="3736181" y="509658"/>
            <a:ext cx="871470" cy="61848"/>
          </a:xfrm>
          <a:prstGeom prst="rect">
            <a:avLst/>
          </a:prstGeom>
          <a:solidFill>
            <a:srgbClr val="B7C8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59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פריסה מותאמת אישית">
  <p:cSld name="5_פריסה מותאמת אישית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2"/>
          <p:cNvSpPr txBox="1">
            <a:spLocks noGrp="1"/>
          </p:cNvSpPr>
          <p:nvPr>
            <p:ph type="dt" idx="10"/>
          </p:nvPr>
        </p:nvSpPr>
        <p:spPr>
          <a:xfrm>
            <a:off x="8871862" y="64216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6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99" name="Google Shape;99;p62"/>
          <p:cNvSpPr/>
          <p:nvPr/>
        </p:nvSpPr>
        <p:spPr>
          <a:xfrm>
            <a:off x="1" y="6242180"/>
            <a:ext cx="12192000" cy="112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2"/>
          <p:cNvSpPr/>
          <p:nvPr/>
        </p:nvSpPr>
        <p:spPr>
          <a:xfrm>
            <a:off x="3648269" y="429208"/>
            <a:ext cx="8543731" cy="2332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2"/>
          <p:cNvSpPr/>
          <p:nvPr/>
        </p:nvSpPr>
        <p:spPr>
          <a:xfrm>
            <a:off x="0" y="6282597"/>
            <a:ext cx="2227626" cy="45719"/>
          </a:xfrm>
          <a:prstGeom prst="rect">
            <a:avLst/>
          </a:prstGeom>
          <a:solidFill>
            <a:srgbClr val="936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2"/>
          <p:cNvSpPr/>
          <p:nvPr/>
        </p:nvSpPr>
        <p:spPr>
          <a:xfrm>
            <a:off x="2380026" y="6282597"/>
            <a:ext cx="2227626" cy="45719"/>
          </a:xfrm>
          <a:prstGeom prst="rect">
            <a:avLst/>
          </a:prstGeom>
          <a:solidFill>
            <a:srgbClr val="E4C6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2"/>
          <p:cNvSpPr/>
          <p:nvPr/>
        </p:nvSpPr>
        <p:spPr>
          <a:xfrm>
            <a:off x="4762480" y="6269137"/>
            <a:ext cx="7429519" cy="59179"/>
          </a:xfrm>
          <a:prstGeom prst="rect">
            <a:avLst/>
          </a:prstGeom>
          <a:solidFill>
            <a:srgbClr val="936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2"/>
          <p:cNvSpPr/>
          <p:nvPr/>
        </p:nvSpPr>
        <p:spPr>
          <a:xfrm>
            <a:off x="4760536" y="509657"/>
            <a:ext cx="7429519" cy="59179"/>
          </a:xfrm>
          <a:prstGeom prst="rect">
            <a:avLst/>
          </a:prstGeom>
          <a:solidFill>
            <a:srgbClr val="936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2"/>
          <p:cNvSpPr/>
          <p:nvPr/>
        </p:nvSpPr>
        <p:spPr>
          <a:xfrm>
            <a:off x="3736181" y="509658"/>
            <a:ext cx="871470" cy="61848"/>
          </a:xfrm>
          <a:prstGeom prst="rect">
            <a:avLst/>
          </a:prstGeom>
          <a:solidFill>
            <a:srgbClr val="E4C6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2"/>
          <p:cNvSpPr txBox="1"/>
          <p:nvPr/>
        </p:nvSpPr>
        <p:spPr>
          <a:xfrm>
            <a:off x="7866800" y="1255980"/>
            <a:ext cx="4325200" cy="432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62"/>
          <p:cNvSpPr txBox="1"/>
          <p:nvPr/>
        </p:nvSpPr>
        <p:spPr>
          <a:xfrm>
            <a:off x="639093" y="2724110"/>
            <a:ext cx="7063079" cy="271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3632C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1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3632C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2	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2"/>
          <p:cNvSpPr txBox="1"/>
          <p:nvPr/>
        </p:nvSpPr>
        <p:spPr>
          <a:xfrm>
            <a:off x="639095" y="1417889"/>
            <a:ext cx="706307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3632C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93632C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sz="3200" b="0" i="0" u="none" strike="noStrike" cap="none" dirty="0">
              <a:solidFill>
                <a:srgbClr val="93632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2"/>
          <p:cNvSpPr txBox="1"/>
          <p:nvPr/>
        </p:nvSpPr>
        <p:spPr>
          <a:xfrm>
            <a:off x="639094" y="1977325"/>
            <a:ext cx="7063078" cy="48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 title</a:t>
            </a: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2"/>
          <p:cNvSpPr txBox="1"/>
          <p:nvPr/>
        </p:nvSpPr>
        <p:spPr>
          <a:xfrm>
            <a:off x="11329791" y="6361192"/>
            <a:ext cx="73160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174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userDrawn="1">
  <p:cSld name="1_שקופית כותרת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;p54">
            <a:extLst>
              <a:ext uri="{FF2B5EF4-FFF2-40B4-BE49-F238E27FC236}">
                <a16:creationId xmlns:a16="http://schemas.microsoft.com/office/drawing/2014/main" id="{CE5D6D6B-2858-A212-2DB3-F21BFEB958F9}"/>
              </a:ext>
            </a:extLst>
          </p:cNvPr>
          <p:cNvSpPr/>
          <p:nvPr userDrawn="1"/>
        </p:nvSpPr>
        <p:spPr>
          <a:xfrm flipV="1">
            <a:off x="5046562" y="6328315"/>
            <a:ext cx="6470248" cy="45719"/>
          </a:xfrm>
          <a:prstGeom prst="rect">
            <a:avLst/>
          </a:prstGeom>
          <a:solidFill>
            <a:srgbClr val="1FAC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white building with black background&#10;&#10;Description automatically generated">
            <a:extLst>
              <a:ext uri="{FF2B5EF4-FFF2-40B4-BE49-F238E27FC236}">
                <a16:creationId xmlns:a16="http://schemas.microsoft.com/office/drawing/2014/main" id="{FFE092B1-51BE-5EBD-43F3-BE22A51B3D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2701"/>
            <a:ext cx="5509219" cy="312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7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871862" y="64216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15" name="Google Shape;15;p54"/>
          <p:cNvPicPr preferRelativeResize="0"/>
          <p:nvPr/>
        </p:nvPicPr>
        <p:blipFill rotWithShape="1">
          <a:blip r:embed="rId9">
            <a:alphaModFix/>
          </a:blip>
          <a:srcRect r="44917"/>
          <a:stretch/>
        </p:blipFill>
        <p:spPr>
          <a:xfrm>
            <a:off x="302016" y="227108"/>
            <a:ext cx="3207225" cy="60941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54"/>
          <p:cNvSpPr/>
          <p:nvPr/>
        </p:nvSpPr>
        <p:spPr>
          <a:xfrm>
            <a:off x="0" y="6282597"/>
            <a:ext cx="2227626" cy="45719"/>
          </a:xfrm>
          <a:prstGeom prst="rect">
            <a:avLst/>
          </a:prstGeom>
          <a:solidFill>
            <a:srgbClr val="1FAC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54"/>
          <p:cNvSpPr/>
          <p:nvPr/>
        </p:nvSpPr>
        <p:spPr>
          <a:xfrm>
            <a:off x="2380026" y="6282597"/>
            <a:ext cx="2227626" cy="45719"/>
          </a:xfrm>
          <a:prstGeom prst="rect">
            <a:avLst/>
          </a:prstGeom>
          <a:solidFill>
            <a:srgbClr val="D2EE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54"/>
          <p:cNvSpPr/>
          <p:nvPr/>
        </p:nvSpPr>
        <p:spPr>
          <a:xfrm>
            <a:off x="4762480" y="6269137"/>
            <a:ext cx="7429519" cy="59179"/>
          </a:xfrm>
          <a:prstGeom prst="rect">
            <a:avLst/>
          </a:prstGeom>
          <a:solidFill>
            <a:srgbClr val="1FAC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54"/>
          <p:cNvSpPr/>
          <p:nvPr/>
        </p:nvSpPr>
        <p:spPr>
          <a:xfrm>
            <a:off x="4760536" y="509657"/>
            <a:ext cx="7429519" cy="59179"/>
          </a:xfrm>
          <a:prstGeom prst="rect">
            <a:avLst/>
          </a:prstGeom>
          <a:solidFill>
            <a:srgbClr val="1FAC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4"/>
          <p:cNvSpPr/>
          <p:nvPr/>
        </p:nvSpPr>
        <p:spPr>
          <a:xfrm>
            <a:off x="3736181" y="509658"/>
            <a:ext cx="871470" cy="61848"/>
          </a:xfrm>
          <a:prstGeom prst="rect">
            <a:avLst/>
          </a:prstGeom>
          <a:solidFill>
            <a:srgbClr val="D2EE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54"/>
          <p:cNvSpPr txBox="1"/>
          <p:nvPr/>
        </p:nvSpPr>
        <p:spPr>
          <a:xfrm>
            <a:off x="11329791" y="6426509"/>
            <a:ext cx="731600" cy="36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1939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"/>
          <p:cNvSpPr txBox="1"/>
          <p:nvPr/>
        </p:nvSpPr>
        <p:spPr>
          <a:xfrm>
            <a:off x="1083168" y="1320124"/>
            <a:ext cx="8801100" cy="139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  <a:ea typeface="Calibri"/>
                <a:cs typeface="Calibri"/>
                <a:sym typeface="Calibri"/>
              </a:rPr>
              <a:t>TAU.nano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 panose="020B0503030403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" panose="020B0503030403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DE2CD4-86A9-9C3D-9257-02F46A4DF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786"/>
            <a:ext cx="12188823" cy="6859786"/>
          </a:xfrm>
          <a:prstGeom prst="rect">
            <a:avLst/>
          </a:prstGeom>
        </p:spPr>
      </p:pic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3BE9652-822E-D2AA-8976-07BF4D166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563" y="5243610"/>
            <a:ext cx="2081996" cy="11292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D103B9-6CD7-CCCE-0C63-3925AEAC7DB3}"/>
              </a:ext>
            </a:extLst>
          </p:cNvPr>
          <p:cNvSpPr txBox="1"/>
          <p:nvPr/>
        </p:nvSpPr>
        <p:spPr>
          <a:xfrm>
            <a:off x="1596890" y="1009019"/>
            <a:ext cx="86231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eaLnBrk="1" latinLnBrk="0" hangingPunct="1"/>
            <a:r>
              <a:rPr lang="en-IL" sz="7200" b="1" dirty="0">
                <a:latin typeface="Myriad Pro Black" panose="020B0503030403020204" pitchFamily="34" charset="0"/>
              </a:rPr>
              <a:t>TAU.nano</a:t>
            </a:r>
          </a:p>
          <a:p>
            <a:pPr marL="0" algn="l" defTabSz="914400" eaLnBrk="1" latinLnBrk="0" hangingPunct="1"/>
            <a:r>
              <a:rPr lang="en-IL" sz="2400" b="1" dirty="0">
                <a:latin typeface="Myriad Pro" panose="020B0503030403020204" pitchFamily="34" charset="0"/>
              </a:rPr>
              <a:t>Tel Aviv University Center for Nanoscience and Nanotechnology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0CA423-1D39-688A-F86D-EFBE480A79EB}"/>
              </a:ext>
            </a:extLst>
          </p:cNvPr>
          <p:cNvSpPr txBox="1"/>
          <p:nvPr/>
        </p:nvSpPr>
        <p:spPr>
          <a:xfrm>
            <a:off x="797223" y="3441047"/>
            <a:ext cx="97954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eaLnBrk="1" latinLnBrk="0" hangingPunct="1"/>
            <a:r>
              <a:rPr lang="en-US" sz="3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yriad Pro Black" panose="020B0503030403020204" pitchFamily="34" charset="0"/>
              </a:rPr>
              <a:t>Research Facility Quick Intro</a:t>
            </a:r>
          </a:p>
          <a:p>
            <a:pPr marL="0" algn="ctr" defTabSz="914400" eaLnBrk="1" latinLnBrk="0" hangingPunct="1"/>
            <a:r>
              <a:rPr lang="en-US" sz="3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yriad Pro Black" panose="020B0503030403020204" pitchFamily="34" charset="0"/>
              </a:rPr>
              <a:t>UGIM 2024</a:t>
            </a:r>
          </a:p>
          <a:p>
            <a:pPr marL="0" algn="ctr" defTabSz="914400" eaLnBrk="1" latinLnBrk="0" hangingPunct="1"/>
            <a:endParaRPr lang="en-US" sz="3000" b="1" dirty="0">
              <a:solidFill>
                <a:schemeClr val="accent3">
                  <a:lumMod val="60000"/>
                  <a:lumOff val="40000"/>
                </a:schemeClr>
              </a:solidFill>
              <a:latin typeface="Myriad Pro Black" panose="020B0503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B319D3-EAE9-F3DD-28A8-8B6D5352C0B3}"/>
              </a:ext>
            </a:extLst>
          </p:cNvPr>
          <p:cNvSpPr txBox="1"/>
          <p:nvPr/>
        </p:nvSpPr>
        <p:spPr>
          <a:xfrm>
            <a:off x="1725283" y="5848981"/>
            <a:ext cx="2570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Alice Polacsi-Segev</a:t>
            </a:r>
          </a:p>
          <a:p>
            <a:r>
              <a:rPr lang="en-US" sz="1400" dirty="0"/>
              <a:t>June 2024</a:t>
            </a:r>
            <a:endParaRPr lang="en-IL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A5E897B-DC65-CA21-6DD2-3213EDEDB30C}"/>
              </a:ext>
            </a:extLst>
          </p:cNvPr>
          <p:cNvSpPr txBox="1"/>
          <p:nvPr/>
        </p:nvSpPr>
        <p:spPr>
          <a:xfrm>
            <a:off x="249176" y="999923"/>
            <a:ext cx="611205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TAU.nano </a:t>
            </a:r>
            <a:r>
              <a:rPr lang="en-US" sz="2000" b="1" dirty="0"/>
              <a:t>– </a:t>
            </a:r>
          </a:p>
          <a:p>
            <a:r>
              <a:rPr lang="en-US" sz="2000" b="1" dirty="0"/>
              <a:t>New Nanotechnology Facility at Tel Aviv University</a:t>
            </a:r>
          </a:p>
          <a:p>
            <a:endParaRPr lang="en-US" sz="1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An exclusive, interdisciplinary structure of 7200sqm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Building launched in May 2024; tool installation project starts on Oct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Equipped with SEMI standards facilities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600 sqm Class100/1000 Clean Room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10 Characterization Labs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&gt;40 fabrication and analysis equipment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&gt;20 high-end central utility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Provides advanced technology capabilities and one-stop-shop for Nanofabrication, Characterization and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Collaborates with 80 research teams and 60 companies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Facility accommodates 14 PI’s research labs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Features spectacular public spaces, including a visitor center, conference rooms, study lounge and a generous lobby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An independent P&amp;L unit within the campus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AF049E-F19E-9885-DD34-DB54769F13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68" y="819139"/>
            <a:ext cx="4576217" cy="2823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9D8B97-A152-C098-67F6-970EF2B9C1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467" y="3830511"/>
            <a:ext cx="1568941" cy="2407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A462BC-70EA-890B-95F2-DD80813E0F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231" y="3830511"/>
            <a:ext cx="3662663" cy="24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8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9CE6F3-3FD4-5906-8C83-E4FFF36079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1" y="3698080"/>
            <a:ext cx="3789829" cy="24282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0CBEB3-13C6-8378-1716-ED2E5DA54D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0" y="968604"/>
            <a:ext cx="3789830" cy="24677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CD525F-7B09-2DA3-89AF-5281C28FC5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180" y="3558807"/>
            <a:ext cx="3502498" cy="2567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F4D583-EC7D-2610-0150-E59276C14022}"/>
              </a:ext>
            </a:extLst>
          </p:cNvPr>
          <p:cNvSpPr txBox="1"/>
          <p:nvPr/>
        </p:nvSpPr>
        <p:spPr>
          <a:xfrm>
            <a:off x="4849374" y="558759"/>
            <a:ext cx="50550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Recent New Tools Additions</a:t>
            </a:r>
            <a:r>
              <a:rPr lang="en-US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2xICP-RIE (</a:t>
            </a:r>
            <a:r>
              <a:rPr lang="en-US" dirty="0" err="1"/>
              <a:t>Corial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ICP PECVD (</a:t>
            </a:r>
            <a:r>
              <a:rPr lang="en-US" dirty="0" err="1"/>
              <a:t>Corial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2xMask/Bond Aligner (</a:t>
            </a:r>
            <a:r>
              <a:rPr lang="en-US" dirty="0" err="1"/>
              <a:t>Suss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Deep RIE (PlasmaTherm)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Ebeam Evaporator (</a:t>
            </a:r>
            <a:r>
              <a:rPr lang="en-US" dirty="0" err="1"/>
              <a:t>Evatech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2xTEM (ThermoFisher)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CL HRSEM (ThermoFisher)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FIB (ThermoFisher)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XPS (ThermoFisher)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2xAFM (Park)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FEC89-0E02-C04B-4E29-75801E1AE0A7}"/>
              </a:ext>
            </a:extLst>
          </p:cNvPr>
          <p:cNvSpPr txBox="1"/>
          <p:nvPr/>
        </p:nvSpPr>
        <p:spPr>
          <a:xfrm>
            <a:off x="4721971" y="3870956"/>
            <a:ext cx="386751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Strengths</a:t>
            </a:r>
            <a:r>
              <a:rPr lang="en-US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Complete production line, from mask design to device bonding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Process development and prototype fabrication for industrial customers</a:t>
            </a:r>
          </a:p>
          <a:p>
            <a:r>
              <a:rPr lang="en-US" sz="1600" b="1" dirty="0"/>
              <a:t>Weaknesses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CMOS capability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Limited to 4”-6” wafers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4600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Nanotechnology cent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FACE1"/>
      </a:accent1>
      <a:accent2>
        <a:srgbClr val="D2EEF9"/>
      </a:accent2>
      <a:accent3>
        <a:srgbClr val="67196E"/>
      </a:accent3>
      <a:accent4>
        <a:srgbClr val="EFC4F2"/>
      </a:accent4>
      <a:accent5>
        <a:srgbClr val="364954"/>
      </a:accent5>
      <a:accent6>
        <a:srgbClr val="B7C8D1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2f6d633-8304-4c43-ac08-e88402de575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7E7A58B664ED4DAB5D0C198F0CBEBB" ma:contentTypeVersion="15" ma:contentTypeDescription="Create a new document." ma:contentTypeScope="" ma:versionID="eb19f5207a396f18060b2b57c5c0c7e6">
  <xsd:schema xmlns:xsd="http://www.w3.org/2001/XMLSchema" xmlns:xs="http://www.w3.org/2001/XMLSchema" xmlns:p="http://schemas.microsoft.com/office/2006/metadata/properties" xmlns:ns3="42f6d633-8304-4c43-ac08-e88402de5751" targetNamespace="http://schemas.microsoft.com/office/2006/metadata/properties" ma:root="true" ma:fieldsID="f7ef1032c8f3c304c0f8c719777211e4" ns3:_="">
    <xsd:import namespace="42f6d633-8304-4c43-ac08-e88402de57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f6d633-8304-4c43-ac08-e88402de57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1B7627-CB4B-4C8F-BD2B-7200D26516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351653-55B3-42B7-8008-403E133D3458}">
  <ds:schemaRefs>
    <ds:schemaRef ds:uri="http://purl.org/dc/elements/1.1/"/>
    <ds:schemaRef ds:uri="42f6d633-8304-4c43-ac08-e88402de5751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FE0DE52-0AB1-4391-ABD0-F3C9369770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f6d633-8304-4c43-ac08-e88402de5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20466</TotalTime>
  <Words>217</Words>
  <Application>Microsoft Office PowerPoint</Application>
  <PresentationFormat>Widescreen</PresentationFormat>
  <Paragraphs>39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Myriad Pro</vt:lpstr>
      <vt:lpstr>Myriad Pro Black</vt:lpstr>
      <vt:lpstr>Noto Sans Symbols</vt:lpstr>
      <vt:lpstr>Open Sans</vt:lpstr>
      <vt:lpstr>ערכת נושא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Polacsi-Segev</dc:creator>
  <cp:lastModifiedBy>Alice Polacsi-Segev</cp:lastModifiedBy>
  <cp:revision>16</cp:revision>
  <dcterms:created xsi:type="dcterms:W3CDTF">2023-12-04T03:32:08Z</dcterms:created>
  <dcterms:modified xsi:type="dcterms:W3CDTF">2024-06-20T17:42:50Z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0x010100D17E7A58B664ED4DAB5D0C198F0CBEBB</vt:lpwstr>
  </property>
</Properties>
</file>