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1F423B-B1E1-4E62-9DBA-62C4D6EB157F}" v="84" dt="2024-06-18T05:36:47.0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lson Briones" userId="S::nelson.briones@sydney.edu.au::f9d0f968-3026-441e-b933-c18106b0dcb3" providerId="AD" clId="Web-{49BA412D-8915-FF91-6A1F-B713DA2B39F9}"/>
    <pc:docChg chg="addSld modSld">
      <pc:chgData name="Nelson Briones" userId="S::nelson.briones@sydney.edu.au::f9d0f968-3026-441e-b933-c18106b0dcb3" providerId="AD" clId="Web-{49BA412D-8915-FF91-6A1F-B713DA2B39F9}" dt="2024-06-16T07:47:47.655" v="27"/>
      <pc:docMkLst>
        <pc:docMk/>
      </pc:docMkLst>
      <pc:sldChg chg="addSp delSp modSp">
        <pc:chgData name="Nelson Briones" userId="S::nelson.briones@sydney.edu.au::f9d0f968-3026-441e-b933-c18106b0dcb3" providerId="AD" clId="Web-{49BA412D-8915-FF91-6A1F-B713DA2B39F9}" dt="2024-06-16T07:47:47.655" v="27"/>
        <pc:sldMkLst>
          <pc:docMk/>
          <pc:sldMk cId="1185234098" sldId="257"/>
        </pc:sldMkLst>
        <pc:spChg chg="del">
          <ac:chgData name="Nelson Briones" userId="S::nelson.briones@sydney.edu.au::f9d0f968-3026-441e-b933-c18106b0dcb3" providerId="AD" clId="Web-{49BA412D-8915-FF91-6A1F-B713DA2B39F9}" dt="2024-06-16T07:43:48.342" v="1"/>
          <ac:spMkLst>
            <pc:docMk/>
            <pc:sldMk cId="1185234098" sldId="257"/>
            <ac:spMk id="5" creationId="{F7E50883-A196-46AD-9292-DCCBA5922031}"/>
          </ac:spMkLst>
        </pc:spChg>
        <pc:spChg chg="add del mod">
          <ac:chgData name="Nelson Briones" userId="S::nelson.briones@sydney.edu.au::f9d0f968-3026-441e-b933-c18106b0dcb3" providerId="AD" clId="Web-{49BA412D-8915-FF91-6A1F-B713DA2B39F9}" dt="2024-06-16T07:43:57.217" v="7"/>
          <ac:spMkLst>
            <pc:docMk/>
            <pc:sldMk cId="1185234098" sldId="257"/>
            <ac:spMk id="6" creationId="{1E9C03D4-3E64-C5BB-1C15-47DB04AF6ED3}"/>
          </ac:spMkLst>
        </pc:spChg>
        <pc:spChg chg="del">
          <ac:chgData name="Nelson Briones" userId="S::nelson.briones@sydney.edu.au::f9d0f968-3026-441e-b933-c18106b0dcb3" providerId="AD" clId="Web-{49BA412D-8915-FF91-6A1F-B713DA2B39F9}" dt="2024-06-16T07:43:53.576" v="6"/>
          <ac:spMkLst>
            <pc:docMk/>
            <pc:sldMk cId="1185234098" sldId="257"/>
            <ac:spMk id="27" creationId="{2C12A77D-D45C-4237-AE4E-0DB47C8DC114}"/>
          </ac:spMkLst>
        </pc:spChg>
        <pc:picChg chg="del">
          <ac:chgData name="Nelson Briones" userId="S::nelson.briones@sydney.edu.au::f9d0f968-3026-441e-b933-c18106b0dcb3" providerId="AD" clId="Web-{49BA412D-8915-FF91-6A1F-B713DA2B39F9}" dt="2024-06-16T07:43:49.310" v="2"/>
          <ac:picMkLst>
            <pc:docMk/>
            <pc:sldMk cId="1185234098" sldId="257"/>
            <ac:picMk id="3" creationId="{F6F7C9C2-4023-4A72-995B-CADECC2CF724}"/>
          </ac:picMkLst>
        </pc:picChg>
        <pc:picChg chg="add del mod">
          <ac:chgData name="Nelson Briones" userId="S::nelson.briones@sydney.edu.au::f9d0f968-3026-441e-b933-c18106b0dcb3" providerId="AD" clId="Web-{49BA412D-8915-FF91-6A1F-B713DA2B39F9}" dt="2024-06-16T07:44:28.951" v="14"/>
          <ac:picMkLst>
            <pc:docMk/>
            <pc:sldMk cId="1185234098" sldId="257"/>
            <ac:picMk id="7" creationId="{F782E0E2-CB75-7137-935C-3674C169A61C}"/>
          </ac:picMkLst>
        </pc:picChg>
        <pc:picChg chg="add del mod">
          <ac:chgData name="Nelson Briones" userId="S::nelson.briones@sydney.edu.au::f9d0f968-3026-441e-b933-c18106b0dcb3" providerId="AD" clId="Web-{49BA412D-8915-FF91-6A1F-B713DA2B39F9}" dt="2024-06-16T07:46:02.092" v="19"/>
          <ac:picMkLst>
            <pc:docMk/>
            <pc:sldMk cId="1185234098" sldId="257"/>
            <ac:picMk id="8" creationId="{87BE44D4-E6B0-25F7-6D6B-E0D87D089045}"/>
          </ac:picMkLst>
        </pc:picChg>
        <pc:picChg chg="add del mod">
          <ac:chgData name="Nelson Briones" userId="S::nelson.briones@sydney.edu.au::f9d0f968-3026-441e-b933-c18106b0dcb3" providerId="AD" clId="Web-{49BA412D-8915-FF91-6A1F-B713DA2B39F9}" dt="2024-06-16T07:46:22.827" v="23"/>
          <ac:picMkLst>
            <pc:docMk/>
            <pc:sldMk cId="1185234098" sldId="257"/>
            <ac:picMk id="9" creationId="{B3909A44-9C4A-444E-8BCB-42AA261F80F1}"/>
          </ac:picMkLst>
        </pc:picChg>
        <pc:picChg chg="add del mod">
          <ac:chgData name="Nelson Briones" userId="S::nelson.briones@sydney.edu.au::f9d0f968-3026-441e-b933-c18106b0dcb3" providerId="AD" clId="Web-{49BA412D-8915-FF91-6A1F-B713DA2B39F9}" dt="2024-06-16T07:47:47.655" v="27"/>
          <ac:picMkLst>
            <pc:docMk/>
            <pc:sldMk cId="1185234098" sldId="257"/>
            <ac:picMk id="10" creationId="{301B00AA-13C9-E867-7DC7-DCBF58C140B5}"/>
          </ac:picMkLst>
        </pc:picChg>
        <pc:picChg chg="del">
          <ac:chgData name="Nelson Briones" userId="S::nelson.briones@sydney.edu.au::f9d0f968-3026-441e-b933-c18106b0dcb3" providerId="AD" clId="Web-{49BA412D-8915-FF91-6A1F-B713DA2B39F9}" dt="2024-06-16T07:43:52.342" v="5"/>
          <ac:picMkLst>
            <pc:docMk/>
            <pc:sldMk cId="1185234098" sldId="257"/>
            <ac:picMk id="18" creationId="{CC292851-C235-4A6A-87CC-99EA141EE34C}"/>
          </ac:picMkLst>
        </pc:picChg>
        <pc:picChg chg="del">
          <ac:chgData name="Nelson Briones" userId="S::nelson.briones@sydney.edu.au::f9d0f968-3026-441e-b933-c18106b0dcb3" providerId="AD" clId="Web-{49BA412D-8915-FF91-6A1F-B713DA2B39F9}" dt="2024-06-16T07:43:51.467" v="4"/>
          <ac:picMkLst>
            <pc:docMk/>
            <pc:sldMk cId="1185234098" sldId="257"/>
            <ac:picMk id="20" creationId="{FBF15F97-7D07-4B49-A501-7D1CD885DD5B}"/>
          </ac:picMkLst>
        </pc:picChg>
        <pc:picChg chg="del">
          <ac:chgData name="Nelson Briones" userId="S::nelson.briones@sydney.edu.au::f9d0f968-3026-441e-b933-c18106b0dcb3" providerId="AD" clId="Web-{49BA412D-8915-FF91-6A1F-B713DA2B39F9}" dt="2024-06-16T07:43:50.654" v="3"/>
          <ac:picMkLst>
            <pc:docMk/>
            <pc:sldMk cId="1185234098" sldId="257"/>
            <ac:picMk id="24" creationId="{724DF43E-5D05-4E1A-B9D5-89F2F46CAB07}"/>
          </ac:picMkLst>
        </pc:picChg>
      </pc:sldChg>
      <pc:sldChg chg="add replId">
        <pc:chgData name="Nelson Briones" userId="S::nelson.briones@sydney.edu.au::f9d0f968-3026-441e-b933-c18106b0dcb3" providerId="AD" clId="Web-{49BA412D-8915-FF91-6A1F-B713DA2B39F9}" dt="2024-06-16T07:41:39.607" v="0"/>
        <pc:sldMkLst>
          <pc:docMk/>
          <pc:sldMk cId="3135250752" sldId="260"/>
        </pc:sldMkLst>
      </pc:sldChg>
    </pc:docChg>
  </pc:docChgLst>
  <pc:docChgLst>
    <pc:chgData name="Nelson Briones" userId="f9d0f968-3026-441e-b933-c18106b0dcb3" providerId="ADAL" clId="{B01F423B-B1E1-4E62-9DBA-62C4D6EB157F}"/>
    <pc:docChg chg="undo custSel addSld delSld modSld">
      <pc:chgData name="Nelson Briones" userId="f9d0f968-3026-441e-b933-c18106b0dcb3" providerId="ADAL" clId="{B01F423B-B1E1-4E62-9DBA-62C4D6EB157F}" dt="2024-06-18T05:58:25.284" v="1614" actId="20577"/>
      <pc:docMkLst>
        <pc:docMk/>
      </pc:docMkLst>
      <pc:sldChg chg="addSp delSp modSp mod">
        <pc:chgData name="Nelson Briones" userId="f9d0f968-3026-441e-b933-c18106b0dcb3" providerId="ADAL" clId="{B01F423B-B1E1-4E62-9DBA-62C4D6EB157F}" dt="2024-06-18T05:56:43.802" v="1612" actId="20577"/>
        <pc:sldMkLst>
          <pc:docMk/>
          <pc:sldMk cId="1185234098" sldId="257"/>
        </pc:sldMkLst>
        <pc:spChg chg="add del mod">
          <ac:chgData name="Nelson Briones" userId="f9d0f968-3026-441e-b933-c18106b0dcb3" providerId="ADAL" clId="{B01F423B-B1E1-4E62-9DBA-62C4D6EB157F}" dt="2024-06-16T23:08:07.741" v="1047" actId="478"/>
          <ac:spMkLst>
            <pc:docMk/>
            <pc:sldMk cId="1185234098" sldId="257"/>
            <ac:spMk id="2" creationId="{7775E488-BBD5-C24D-CD0B-28A1C9FB8C5F}"/>
          </ac:spMkLst>
        </pc:spChg>
        <pc:spChg chg="del">
          <ac:chgData name="Nelson Briones" userId="f9d0f968-3026-441e-b933-c18106b0dcb3" providerId="ADAL" clId="{B01F423B-B1E1-4E62-9DBA-62C4D6EB157F}" dt="2024-06-16T08:04:27.827" v="26" actId="478"/>
          <ac:spMkLst>
            <pc:docMk/>
            <pc:sldMk cId="1185234098" sldId="257"/>
            <ac:spMk id="4" creationId="{72C0E254-CB59-448D-A91A-8DA1824D7D1D}"/>
          </ac:spMkLst>
        </pc:spChg>
        <pc:spChg chg="add del mod">
          <ac:chgData name="Nelson Briones" userId="f9d0f968-3026-441e-b933-c18106b0dcb3" providerId="ADAL" clId="{B01F423B-B1E1-4E62-9DBA-62C4D6EB157F}" dt="2024-06-16T08:04:47.146" v="30" actId="478"/>
          <ac:spMkLst>
            <pc:docMk/>
            <pc:sldMk cId="1185234098" sldId="257"/>
            <ac:spMk id="7" creationId="{225A8515-504E-14E1-92E7-0785FBBE7616}"/>
          </ac:spMkLst>
        </pc:spChg>
        <pc:spChg chg="add del mod">
          <ac:chgData name="Nelson Briones" userId="f9d0f968-3026-441e-b933-c18106b0dcb3" providerId="ADAL" clId="{B01F423B-B1E1-4E62-9DBA-62C4D6EB157F}" dt="2024-06-16T08:04:30.259" v="27" actId="478"/>
          <ac:spMkLst>
            <pc:docMk/>
            <pc:sldMk cId="1185234098" sldId="257"/>
            <ac:spMk id="9" creationId="{0C25F74E-6277-35CA-7F8C-DA01F4B15BCF}"/>
          </ac:spMkLst>
        </pc:spChg>
        <pc:spChg chg="add del mod">
          <ac:chgData name="Nelson Briones" userId="f9d0f968-3026-441e-b933-c18106b0dcb3" providerId="ADAL" clId="{B01F423B-B1E1-4E62-9DBA-62C4D6EB157F}" dt="2024-06-16T08:08:53.340" v="81" actId="478"/>
          <ac:spMkLst>
            <pc:docMk/>
            <pc:sldMk cId="1185234098" sldId="257"/>
            <ac:spMk id="10" creationId="{9AEDD3E3-E09F-9C41-D09C-C933768D5C91}"/>
          </ac:spMkLst>
        </pc:spChg>
        <pc:spChg chg="mod topLvl">
          <ac:chgData name="Nelson Briones" userId="f9d0f968-3026-441e-b933-c18106b0dcb3" providerId="ADAL" clId="{B01F423B-B1E1-4E62-9DBA-62C4D6EB157F}" dt="2024-06-18T05:56:43.802" v="1612" actId="20577"/>
          <ac:spMkLst>
            <pc:docMk/>
            <pc:sldMk cId="1185234098" sldId="257"/>
            <ac:spMk id="15" creationId="{B852995E-444D-29D7-F748-86F660708C0E}"/>
          </ac:spMkLst>
        </pc:spChg>
        <pc:spChg chg="add del mod">
          <ac:chgData name="Nelson Briones" userId="f9d0f968-3026-441e-b933-c18106b0dcb3" providerId="ADAL" clId="{B01F423B-B1E1-4E62-9DBA-62C4D6EB157F}" dt="2024-06-16T23:13:33.614" v="1072" actId="478"/>
          <ac:spMkLst>
            <pc:docMk/>
            <pc:sldMk cId="1185234098" sldId="257"/>
            <ac:spMk id="16" creationId="{2EAE6815-721C-C94B-122F-CE06185FA68D}"/>
          </ac:spMkLst>
        </pc:spChg>
        <pc:spChg chg="del mod topLvl">
          <ac:chgData name="Nelson Briones" userId="f9d0f968-3026-441e-b933-c18106b0dcb3" providerId="ADAL" clId="{B01F423B-B1E1-4E62-9DBA-62C4D6EB157F}" dt="2024-06-18T00:31:00.404" v="1113" actId="478"/>
          <ac:spMkLst>
            <pc:docMk/>
            <pc:sldMk cId="1185234098" sldId="257"/>
            <ac:spMk id="16" creationId="{2F0810A2-685F-0D84-16D6-F924F0494253}"/>
          </ac:spMkLst>
        </pc:spChg>
        <pc:spChg chg="add mod topLvl">
          <ac:chgData name="Nelson Briones" userId="f9d0f968-3026-441e-b933-c18106b0dcb3" providerId="ADAL" clId="{B01F423B-B1E1-4E62-9DBA-62C4D6EB157F}" dt="2024-06-18T05:24:49.068" v="1586" actId="164"/>
          <ac:spMkLst>
            <pc:docMk/>
            <pc:sldMk cId="1185234098" sldId="257"/>
            <ac:spMk id="17" creationId="{176A924C-1172-C0B5-E8E8-4A3694698798}"/>
          </ac:spMkLst>
        </pc:spChg>
        <pc:spChg chg="add del mod">
          <ac:chgData name="Nelson Briones" userId="f9d0f968-3026-441e-b933-c18106b0dcb3" providerId="ADAL" clId="{B01F423B-B1E1-4E62-9DBA-62C4D6EB157F}" dt="2024-06-16T08:08:45.514" v="79" actId="478"/>
          <ac:spMkLst>
            <pc:docMk/>
            <pc:sldMk cId="1185234098" sldId="257"/>
            <ac:spMk id="17" creationId="{949A8A0D-B303-9AF4-A5D3-86B484849AA8}"/>
          </ac:spMkLst>
        </pc:spChg>
        <pc:spChg chg="add del mod topLvl">
          <ac:chgData name="Nelson Briones" userId="f9d0f968-3026-441e-b933-c18106b0dcb3" providerId="ADAL" clId="{B01F423B-B1E1-4E62-9DBA-62C4D6EB157F}" dt="2024-06-18T00:25:15.638" v="1092" actId="1076"/>
          <ac:spMkLst>
            <pc:docMk/>
            <pc:sldMk cId="1185234098" sldId="257"/>
            <ac:spMk id="18" creationId="{83D44256-515A-8462-E447-A9A9D5AC7047}"/>
          </ac:spMkLst>
        </pc:spChg>
        <pc:spChg chg="del mod topLvl">
          <ac:chgData name="Nelson Briones" userId="f9d0f968-3026-441e-b933-c18106b0dcb3" providerId="ADAL" clId="{B01F423B-B1E1-4E62-9DBA-62C4D6EB157F}" dt="2024-06-18T00:30:57.272" v="1111" actId="478"/>
          <ac:spMkLst>
            <pc:docMk/>
            <pc:sldMk cId="1185234098" sldId="257"/>
            <ac:spMk id="19" creationId="{DE126528-C2A7-8084-109F-EB2FA1B41256}"/>
          </ac:spMkLst>
        </pc:spChg>
        <pc:spChg chg="add del mod">
          <ac:chgData name="Nelson Briones" userId="f9d0f968-3026-441e-b933-c18106b0dcb3" providerId="ADAL" clId="{B01F423B-B1E1-4E62-9DBA-62C4D6EB157F}" dt="2024-06-16T08:08:56.192" v="82" actId="478"/>
          <ac:spMkLst>
            <pc:docMk/>
            <pc:sldMk cId="1185234098" sldId="257"/>
            <ac:spMk id="20" creationId="{07AB3A32-8FBD-CF7B-89EA-781EAB9423C2}"/>
          </ac:spMkLst>
        </pc:spChg>
        <pc:spChg chg="del mod topLvl">
          <ac:chgData name="Nelson Briones" userId="f9d0f968-3026-441e-b933-c18106b0dcb3" providerId="ADAL" clId="{B01F423B-B1E1-4E62-9DBA-62C4D6EB157F}" dt="2024-06-18T00:30:58.698" v="1112" actId="478"/>
          <ac:spMkLst>
            <pc:docMk/>
            <pc:sldMk cId="1185234098" sldId="257"/>
            <ac:spMk id="20" creationId="{F62B03CD-9EF8-9115-B90D-C1E0AA850792}"/>
          </ac:spMkLst>
        </pc:spChg>
        <pc:spChg chg="add del mod">
          <ac:chgData name="Nelson Briones" userId="f9d0f968-3026-441e-b933-c18106b0dcb3" providerId="ADAL" clId="{B01F423B-B1E1-4E62-9DBA-62C4D6EB157F}" dt="2024-06-16T23:03:30.425" v="901" actId="478"/>
          <ac:spMkLst>
            <pc:docMk/>
            <pc:sldMk cId="1185234098" sldId="257"/>
            <ac:spMk id="20" creationId="{FD164A35-39BC-798F-68B5-06B4B6BFF659}"/>
          </ac:spMkLst>
        </pc:spChg>
        <pc:spChg chg="add mod topLvl">
          <ac:chgData name="Nelson Briones" userId="f9d0f968-3026-441e-b933-c18106b0dcb3" providerId="ADAL" clId="{B01F423B-B1E1-4E62-9DBA-62C4D6EB157F}" dt="2024-06-18T05:24:49.068" v="1586" actId="164"/>
          <ac:spMkLst>
            <pc:docMk/>
            <pc:sldMk cId="1185234098" sldId="257"/>
            <ac:spMk id="21" creationId="{C12C21AA-E40A-2107-E0E9-8C4C671FA5AC}"/>
          </ac:spMkLst>
        </pc:spChg>
        <pc:spChg chg="add mod">
          <ac:chgData name="Nelson Briones" userId="f9d0f968-3026-441e-b933-c18106b0dcb3" providerId="ADAL" clId="{B01F423B-B1E1-4E62-9DBA-62C4D6EB157F}" dt="2024-06-16T08:13:19.066" v="152" actId="164"/>
          <ac:spMkLst>
            <pc:docMk/>
            <pc:sldMk cId="1185234098" sldId="257"/>
            <ac:spMk id="21" creationId="{ED57D2AE-0809-493E-BB33-7A89E2DD0DE0}"/>
          </ac:spMkLst>
        </pc:spChg>
        <pc:spChg chg="add mod topLvl">
          <ac:chgData name="Nelson Briones" userId="f9d0f968-3026-441e-b933-c18106b0dcb3" providerId="ADAL" clId="{B01F423B-B1E1-4E62-9DBA-62C4D6EB157F}" dt="2024-06-18T05:24:49.068" v="1586" actId="164"/>
          <ac:spMkLst>
            <pc:docMk/>
            <pc:sldMk cId="1185234098" sldId="257"/>
            <ac:spMk id="22" creationId="{20B038A0-83F6-A461-8652-A5E784776A79}"/>
          </ac:spMkLst>
        </pc:spChg>
        <pc:spChg chg="add mod topLvl">
          <ac:chgData name="Nelson Briones" userId="f9d0f968-3026-441e-b933-c18106b0dcb3" providerId="ADAL" clId="{B01F423B-B1E1-4E62-9DBA-62C4D6EB157F}" dt="2024-06-18T05:24:49.068" v="1586" actId="164"/>
          <ac:spMkLst>
            <pc:docMk/>
            <pc:sldMk cId="1185234098" sldId="257"/>
            <ac:spMk id="23" creationId="{86D02E06-5892-40FA-60A0-2502F5697BC3}"/>
          </ac:spMkLst>
        </pc:spChg>
        <pc:spChg chg="del mod">
          <ac:chgData name="Nelson Briones" userId="f9d0f968-3026-441e-b933-c18106b0dcb3" providerId="ADAL" clId="{B01F423B-B1E1-4E62-9DBA-62C4D6EB157F}" dt="2024-06-16T08:06:26.868" v="68" actId="478"/>
          <ac:spMkLst>
            <pc:docMk/>
            <pc:sldMk cId="1185234098" sldId="257"/>
            <ac:spMk id="25" creationId="{B6D12CFA-E08A-4C76-901F-22C55F546822}"/>
          </ac:spMkLst>
        </pc:spChg>
        <pc:spChg chg="del">
          <ac:chgData name="Nelson Briones" userId="f9d0f968-3026-441e-b933-c18106b0dcb3" providerId="ADAL" clId="{B01F423B-B1E1-4E62-9DBA-62C4D6EB157F}" dt="2024-06-16T08:01:01.097" v="16" actId="478"/>
          <ac:spMkLst>
            <pc:docMk/>
            <pc:sldMk cId="1185234098" sldId="257"/>
            <ac:spMk id="26" creationId="{1AFF42D3-80A5-4855-ACB9-A7B7F2B38803}"/>
          </ac:spMkLst>
        </pc:spChg>
        <pc:spChg chg="add del mod">
          <ac:chgData name="Nelson Briones" userId="f9d0f968-3026-441e-b933-c18106b0dcb3" providerId="ADAL" clId="{B01F423B-B1E1-4E62-9DBA-62C4D6EB157F}" dt="2024-06-16T08:21:45.757" v="205" actId="478"/>
          <ac:spMkLst>
            <pc:docMk/>
            <pc:sldMk cId="1185234098" sldId="257"/>
            <ac:spMk id="28" creationId="{9A885BEC-479E-9B18-3533-7C6029CCC108}"/>
          </ac:spMkLst>
        </pc:spChg>
        <pc:spChg chg="add del mod">
          <ac:chgData name="Nelson Briones" userId="f9d0f968-3026-441e-b933-c18106b0dcb3" providerId="ADAL" clId="{B01F423B-B1E1-4E62-9DBA-62C4D6EB157F}" dt="2024-06-16T08:21:47.375" v="206" actId="478"/>
          <ac:spMkLst>
            <pc:docMk/>
            <pc:sldMk cId="1185234098" sldId="257"/>
            <ac:spMk id="30" creationId="{BAB61681-53AA-D8A5-E515-CC8794048516}"/>
          </ac:spMkLst>
        </pc:spChg>
        <pc:spChg chg="add mod topLvl">
          <ac:chgData name="Nelson Briones" userId="f9d0f968-3026-441e-b933-c18106b0dcb3" providerId="ADAL" clId="{B01F423B-B1E1-4E62-9DBA-62C4D6EB157F}" dt="2024-06-18T05:25:22.803" v="1591" actId="1076"/>
          <ac:spMkLst>
            <pc:docMk/>
            <pc:sldMk cId="1185234098" sldId="257"/>
            <ac:spMk id="34" creationId="{46F35DAD-8A44-7E02-5E4B-CFD5F88ABC8D}"/>
          </ac:spMkLst>
        </pc:spChg>
        <pc:spChg chg="add mod">
          <ac:chgData name="Nelson Briones" userId="f9d0f968-3026-441e-b933-c18106b0dcb3" providerId="ADAL" clId="{B01F423B-B1E1-4E62-9DBA-62C4D6EB157F}" dt="2024-06-16T08:31:11.070" v="249"/>
          <ac:spMkLst>
            <pc:docMk/>
            <pc:sldMk cId="1185234098" sldId="257"/>
            <ac:spMk id="37" creationId="{C45C200F-1F89-4D55-0D1A-8CEB14B3C266}"/>
          </ac:spMkLst>
        </pc:spChg>
        <pc:spChg chg="add mod">
          <ac:chgData name="Nelson Briones" userId="f9d0f968-3026-441e-b933-c18106b0dcb3" providerId="ADAL" clId="{B01F423B-B1E1-4E62-9DBA-62C4D6EB157F}" dt="2024-06-16T08:31:11.070" v="249"/>
          <ac:spMkLst>
            <pc:docMk/>
            <pc:sldMk cId="1185234098" sldId="257"/>
            <ac:spMk id="39" creationId="{88C03016-1B37-804D-8538-11F3EF24F427}"/>
          </ac:spMkLst>
        </pc:spChg>
        <pc:spChg chg="add mod">
          <ac:chgData name="Nelson Briones" userId="f9d0f968-3026-441e-b933-c18106b0dcb3" providerId="ADAL" clId="{B01F423B-B1E1-4E62-9DBA-62C4D6EB157F}" dt="2024-06-16T08:31:51.402" v="251"/>
          <ac:spMkLst>
            <pc:docMk/>
            <pc:sldMk cId="1185234098" sldId="257"/>
            <ac:spMk id="41" creationId="{8BE3A43E-E32A-7347-E4F9-BCE8F6486B83}"/>
          </ac:spMkLst>
        </pc:spChg>
        <pc:spChg chg="add mod">
          <ac:chgData name="Nelson Briones" userId="f9d0f968-3026-441e-b933-c18106b0dcb3" providerId="ADAL" clId="{B01F423B-B1E1-4E62-9DBA-62C4D6EB157F}" dt="2024-06-18T00:25:10.992" v="1091" actId="1076"/>
          <ac:spMkLst>
            <pc:docMk/>
            <pc:sldMk cId="1185234098" sldId="257"/>
            <ac:spMk id="42" creationId="{2BF2444E-8F40-238F-77FE-198E5E1B1422}"/>
          </ac:spMkLst>
        </pc:spChg>
        <pc:spChg chg="add mod">
          <ac:chgData name="Nelson Briones" userId="f9d0f968-3026-441e-b933-c18106b0dcb3" providerId="ADAL" clId="{B01F423B-B1E1-4E62-9DBA-62C4D6EB157F}" dt="2024-06-16T08:33:46.586" v="255"/>
          <ac:spMkLst>
            <pc:docMk/>
            <pc:sldMk cId="1185234098" sldId="257"/>
            <ac:spMk id="43" creationId="{CEF1463F-DCE5-1A2E-6CD6-9C7D05E9067C}"/>
          </ac:spMkLst>
        </pc:spChg>
        <pc:spChg chg="add del mod">
          <ac:chgData name="Nelson Briones" userId="f9d0f968-3026-441e-b933-c18106b0dcb3" providerId="ADAL" clId="{B01F423B-B1E1-4E62-9DBA-62C4D6EB157F}" dt="2024-06-16T08:35:24.646" v="265" actId="478"/>
          <ac:spMkLst>
            <pc:docMk/>
            <pc:sldMk cId="1185234098" sldId="257"/>
            <ac:spMk id="44" creationId="{5DBEE218-828A-130A-A4C6-7D10CCB819B1}"/>
          </ac:spMkLst>
        </pc:spChg>
        <pc:spChg chg="add del mod">
          <ac:chgData name="Nelson Briones" userId="f9d0f968-3026-441e-b933-c18106b0dcb3" providerId="ADAL" clId="{B01F423B-B1E1-4E62-9DBA-62C4D6EB157F}" dt="2024-06-16T08:38:56.961" v="283" actId="478"/>
          <ac:spMkLst>
            <pc:docMk/>
            <pc:sldMk cId="1185234098" sldId="257"/>
            <ac:spMk id="46" creationId="{D210ACD9-5F8B-5744-4CC9-80F4526E54CC}"/>
          </ac:spMkLst>
        </pc:spChg>
        <pc:spChg chg="mod">
          <ac:chgData name="Nelson Briones" userId="f9d0f968-3026-441e-b933-c18106b0dcb3" providerId="ADAL" clId="{B01F423B-B1E1-4E62-9DBA-62C4D6EB157F}" dt="2024-06-16T08:59:01.849" v="434"/>
          <ac:spMkLst>
            <pc:docMk/>
            <pc:sldMk cId="1185234098" sldId="257"/>
            <ac:spMk id="48" creationId="{DF19AFC4-43E8-9A1F-525B-5ACCF79FFC36}"/>
          </ac:spMkLst>
        </pc:spChg>
        <pc:grpChg chg="add del mod">
          <ac:chgData name="Nelson Briones" userId="f9d0f968-3026-441e-b933-c18106b0dcb3" providerId="ADAL" clId="{B01F423B-B1E1-4E62-9DBA-62C4D6EB157F}" dt="2024-06-18T00:26:39.628" v="1102" actId="165"/>
          <ac:grpSpMkLst>
            <pc:docMk/>
            <pc:sldMk cId="1185234098" sldId="257"/>
            <ac:grpSpMk id="2" creationId="{7FD84EA4-2778-7FCD-47C8-92FCC125AE30}"/>
          </ac:grpSpMkLst>
        </pc:grpChg>
        <pc:grpChg chg="add del mod">
          <ac:chgData name="Nelson Briones" userId="f9d0f968-3026-441e-b933-c18106b0dcb3" providerId="ADAL" clId="{B01F423B-B1E1-4E62-9DBA-62C4D6EB157F}" dt="2024-06-18T01:22:21.277" v="1207" actId="478"/>
          <ac:grpSpMkLst>
            <pc:docMk/>
            <pc:sldMk cId="1185234098" sldId="257"/>
            <ac:grpSpMk id="12" creationId="{6A167029-4E05-BA4F-2F01-FE5B81CD8DC3}"/>
          </ac:grpSpMkLst>
        </pc:grpChg>
        <pc:grpChg chg="add del mod">
          <ac:chgData name="Nelson Briones" userId="f9d0f968-3026-441e-b933-c18106b0dcb3" providerId="ADAL" clId="{B01F423B-B1E1-4E62-9DBA-62C4D6EB157F}" dt="2024-06-16T08:58:56.041" v="433" actId="478"/>
          <ac:grpSpMkLst>
            <pc:docMk/>
            <pc:sldMk cId="1185234098" sldId="257"/>
            <ac:grpSpMk id="23" creationId="{808EC2E1-8CFF-6086-5CC4-CA60AEDB289C}"/>
          </ac:grpSpMkLst>
        </pc:grpChg>
        <pc:grpChg chg="add del mod">
          <ac:chgData name="Nelson Briones" userId="f9d0f968-3026-441e-b933-c18106b0dcb3" providerId="ADAL" clId="{B01F423B-B1E1-4E62-9DBA-62C4D6EB157F}" dt="2024-06-18T00:29:42.574" v="1105" actId="165"/>
          <ac:grpSpMkLst>
            <pc:docMk/>
            <pc:sldMk cId="1185234098" sldId="257"/>
            <ac:grpSpMk id="24" creationId="{A7744A22-EE90-3304-8607-188495FE6BD8}"/>
          </ac:grpSpMkLst>
        </pc:grpChg>
        <pc:grpChg chg="add del mod">
          <ac:chgData name="Nelson Briones" userId="f9d0f968-3026-441e-b933-c18106b0dcb3" providerId="ADAL" clId="{B01F423B-B1E1-4E62-9DBA-62C4D6EB157F}" dt="2024-06-16T23:14:23.851" v="1078" actId="165"/>
          <ac:grpSpMkLst>
            <pc:docMk/>
            <pc:sldMk cId="1185234098" sldId="257"/>
            <ac:grpSpMk id="35" creationId="{98EEC2E0-AB2F-7E27-3205-1F71A95F975F}"/>
          </ac:grpSpMkLst>
        </pc:grpChg>
        <pc:grpChg chg="add mod">
          <ac:chgData name="Nelson Briones" userId="f9d0f968-3026-441e-b933-c18106b0dcb3" providerId="ADAL" clId="{B01F423B-B1E1-4E62-9DBA-62C4D6EB157F}" dt="2024-06-18T01:22:22.559" v="1208"/>
          <ac:grpSpMkLst>
            <pc:docMk/>
            <pc:sldMk cId="1185234098" sldId="257"/>
            <ac:grpSpMk id="35" creationId="{A868DF0A-BA9B-2B4B-9064-D4EBC573CD28}"/>
          </ac:grpSpMkLst>
        </pc:grpChg>
        <pc:grpChg chg="add del mod">
          <ac:chgData name="Nelson Briones" userId="f9d0f968-3026-441e-b933-c18106b0dcb3" providerId="ADAL" clId="{B01F423B-B1E1-4E62-9DBA-62C4D6EB157F}" dt="2024-06-18T00:24:37.227" v="1083" actId="165"/>
          <ac:grpSpMkLst>
            <pc:docMk/>
            <pc:sldMk cId="1185234098" sldId="257"/>
            <ac:grpSpMk id="36" creationId="{9427B8C2-9B56-9B48-2509-81B1F7AC0F46}"/>
          </ac:grpSpMkLst>
        </pc:grpChg>
        <pc:grpChg chg="add mod">
          <ac:chgData name="Nelson Briones" userId="f9d0f968-3026-441e-b933-c18106b0dcb3" providerId="ADAL" clId="{B01F423B-B1E1-4E62-9DBA-62C4D6EB157F}" dt="2024-06-18T05:27:53.783" v="1602" actId="1076"/>
          <ac:grpSpMkLst>
            <pc:docMk/>
            <pc:sldMk cId="1185234098" sldId="257"/>
            <ac:grpSpMk id="40" creationId="{4F8EC028-E861-BABE-4E4E-D8E2E60C6722}"/>
          </ac:grpSpMkLst>
        </pc:grpChg>
        <pc:grpChg chg="add mod">
          <ac:chgData name="Nelson Briones" userId="f9d0f968-3026-441e-b933-c18106b0dcb3" providerId="ADAL" clId="{B01F423B-B1E1-4E62-9DBA-62C4D6EB157F}" dt="2024-06-18T05:29:17.211" v="1603" actId="1076"/>
          <ac:grpSpMkLst>
            <pc:docMk/>
            <pc:sldMk cId="1185234098" sldId="257"/>
            <ac:grpSpMk id="41" creationId="{B325919E-44E7-7925-17AB-C48D2A28880A}"/>
          </ac:grpSpMkLst>
        </pc:grpChg>
        <pc:grpChg chg="add mod">
          <ac:chgData name="Nelson Briones" userId="f9d0f968-3026-441e-b933-c18106b0dcb3" providerId="ADAL" clId="{B01F423B-B1E1-4E62-9DBA-62C4D6EB157F}" dt="2024-06-16T08:59:01.849" v="434"/>
          <ac:grpSpMkLst>
            <pc:docMk/>
            <pc:sldMk cId="1185234098" sldId="257"/>
            <ac:grpSpMk id="47" creationId="{DDD937B0-4DF2-0B3D-CBE5-6D129AB6A5BD}"/>
          </ac:grpSpMkLst>
        </pc:grpChg>
        <pc:picChg chg="add mod">
          <ac:chgData name="Nelson Briones" userId="f9d0f968-3026-441e-b933-c18106b0dcb3" providerId="ADAL" clId="{B01F423B-B1E1-4E62-9DBA-62C4D6EB157F}" dt="2024-06-16T08:06:32.578" v="69" actId="164"/>
          <ac:picMkLst>
            <pc:docMk/>
            <pc:sldMk cId="1185234098" sldId="257"/>
            <ac:picMk id="3" creationId="{92A8A92C-2040-3222-A1C3-D5B40938D864}"/>
          </ac:picMkLst>
        </pc:picChg>
        <pc:picChg chg="del mod topLvl">
          <ac:chgData name="Nelson Briones" userId="f9d0f968-3026-441e-b933-c18106b0dcb3" providerId="ADAL" clId="{B01F423B-B1E1-4E62-9DBA-62C4D6EB157F}" dt="2024-06-18T01:01:23.236" v="1127" actId="478"/>
          <ac:picMkLst>
            <pc:docMk/>
            <pc:sldMk cId="1185234098" sldId="257"/>
            <ac:picMk id="4" creationId="{3D172D73-EA2C-8F3B-2C01-A95EA71DCD38}"/>
          </ac:picMkLst>
        </pc:picChg>
        <pc:picChg chg="add mod topLvl">
          <ac:chgData name="Nelson Briones" userId="f9d0f968-3026-441e-b933-c18106b0dcb3" providerId="ADAL" clId="{B01F423B-B1E1-4E62-9DBA-62C4D6EB157F}" dt="2024-06-18T05:24:49.068" v="1586" actId="164"/>
          <ac:picMkLst>
            <pc:docMk/>
            <pc:sldMk cId="1185234098" sldId="257"/>
            <ac:picMk id="5" creationId="{2BE8EA2F-9CDE-FEAC-0BA5-D214FD6DB031}"/>
          </ac:picMkLst>
        </pc:picChg>
        <pc:picChg chg="add mod">
          <ac:chgData name="Nelson Briones" userId="f9d0f968-3026-441e-b933-c18106b0dcb3" providerId="ADAL" clId="{B01F423B-B1E1-4E62-9DBA-62C4D6EB157F}" dt="2024-06-16T08:06:32.578" v="69" actId="164"/>
          <ac:picMkLst>
            <pc:docMk/>
            <pc:sldMk cId="1185234098" sldId="257"/>
            <ac:picMk id="6" creationId="{B2B264C4-6564-0893-33A5-5C774A88B69B}"/>
          </ac:picMkLst>
        </pc:picChg>
        <pc:picChg chg="del mod topLvl">
          <ac:chgData name="Nelson Briones" userId="f9d0f968-3026-441e-b933-c18106b0dcb3" providerId="ADAL" clId="{B01F423B-B1E1-4E62-9DBA-62C4D6EB157F}" dt="2024-06-18T01:01:35.921" v="1129" actId="478"/>
          <ac:picMkLst>
            <pc:docMk/>
            <pc:sldMk cId="1185234098" sldId="257"/>
            <ac:picMk id="7" creationId="{FDA8FA06-4D0E-ADE8-7ECC-B3A76AF545D2}"/>
          </ac:picMkLst>
        </pc:picChg>
        <pc:picChg chg="add mod topLvl">
          <ac:chgData name="Nelson Briones" userId="f9d0f968-3026-441e-b933-c18106b0dcb3" providerId="ADAL" clId="{B01F423B-B1E1-4E62-9DBA-62C4D6EB157F}" dt="2024-06-18T05:24:49.068" v="1586" actId="164"/>
          <ac:picMkLst>
            <pc:docMk/>
            <pc:sldMk cId="1185234098" sldId="257"/>
            <ac:picMk id="8" creationId="{062B6A8E-0591-6AE7-467A-2AD9832C6DF8}"/>
          </ac:picMkLst>
        </pc:picChg>
        <pc:picChg chg="del mod topLvl">
          <ac:chgData name="Nelson Briones" userId="f9d0f968-3026-441e-b933-c18106b0dcb3" providerId="ADAL" clId="{B01F423B-B1E1-4E62-9DBA-62C4D6EB157F}" dt="2024-06-18T01:01:37.228" v="1130" actId="478"/>
          <ac:picMkLst>
            <pc:docMk/>
            <pc:sldMk cId="1185234098" sldId="257"/>
            <ac:picMk id="9" creationId="{369731BF-31A2-369C-A57B-EF0BA8C6A39A}"/>
          </ac:picMkLst>
        </pc:picChg>
        <pc:picChg chg="add mod topLvl">
          <ac:chgData name="Nelson Briones" userId="f9d0f968-3026-441e-b933-c18106b0dcb3" providerId="ADAL" clId="{B01F423B-B1E1-4E62-9DBA-62C4D6EB157F}" dt="2024-06-18T05:24:49.068" v="1586" actId="164"/>
          <ac:picMkLst>
            <pc:docMk/>
            <pc:sldMk cId="1185234098" sldId="257"/>
            <ac:picMk id="10" creationId="{BB3E9263-0078-7AF1-0E66-25ABDBA065FB}"/>
          </ac:picMkLst>
        </pc:picChg>
        <pc:picChg chg="add mod">
          <ac:chgData name="Nelson Briones" userId="f9d0f968-3026-441e-b933-c18106b0dcb3" providerId="ADAL" clId="{B01F423B-B1E1-4E62-9DBA-62C4D6EB157F}" dt="2024-06-16T08:06:32.578" v="69" actId="164"/>
          <ac:picMkLst>
            <pc:docMk/>
            <pc:sldMk cId="1185234098" sldId="257"/>
            <ac:picMk id="11" creationId="{33EE5E61-8546-9C29-ADC1-B55A73850892}"/>
          </ac:picMkLst>
        </pc:picChg>
        <pc:picChg chg="add del mod modCrop">
          <ac:chgData name="Nelson Briones" userId="f9d0f968-3026-441e-b933-c18106b0dcb3" providerId="ADAL" clId="{B01F423B-B1E1-4E62-9DBA-62C4D6EB157F}" dt="2024-06-16T08:22:19.571" v="212" actId="478"/>
          <ac:picMkLst>
            <pc:docMk/>
            <pc:sldMk cId="1185234098" sldId="257"/>
            <ac:picMk id="13" creationId="{BB9283CB-2AE9-2F48-A5A1-3D803D94F574}"/>
          </ac:picMkLst>
        </pc:picChg>
        <pc:picChg chg="del mod topLvl">
          <ac:chgData name="Nelson Briones" userId="f9d0f968-3026-441e-b933-c18106b0dcb3" providerId="ADAL" clId="{B01F423B-B1E1-4E62-9DBA-62C4D6EB157F}" dt="2024-06-18T01:01:38.044" v="1131" actId="478"/>
          <ac:picMkLst>
            <pc:docMk/>
            <pc:sldMk cId="1185234098" sldId="257"/>
            <ac:picMk id="13" creationId="{EB40C3B7-536B-8864-657F-13B230ACEC7D}"/>
          </ac:picMkLst>
        </pc:picChg>
        <pc:picChg chg="add del mod">
          <ac:chgData name="Nelson Briones" userId="f9d0f968-3026-441e-b933-c18106b0dcb3" providerId="ADAL" clId="{B01F423B-B1E1-4E62-9DBA-62C4D6EB157F}" dt="2024-06-16T08:22:22.155" v="213" actId="478"/>
          <ac:picMkLst>
            <pc:docMk/>
            <pc:sldMk cId="1185234098" sldId="257"/>
            <ac:picMk id="14" creationId="{2EE3AD2A-FF85-6569-7AF7-F3FEE2566EAC}"/>
          </ac:picMkLst>
        </pc:picChg>
        <pc:picChg chg="add del mod topLvl">
          <ac:chgData name="Nelson Briones" userId="f9d0f968-3026-441e-b933-c18106b0dcb3" providerId="ADAL" clId="{B01F423B-B1E1-4E62-9DBA-62C4D6EB157F}" dt="2024-06-18T00:29:52.229" v="1106" actId="478"/>
          <ac:picMkLst>
            <pc:docMk/>
            <pc:sldMk cId="1185234098" sldId="257"/>
            <ac:picMk id="14" creationId="{72491B2C-2F30-BB02-1DFC-B4EC67E855E5}"/>
          </ac:picMkLst>
        </pc:picChg>
        <pc:picChg chg="add del mod">
          <ac:chgData name="Nelson Briones" userId="f9d0f968-3026-441e-b933-c18106b0dcb3" providerId="ADAL" clId="{B01F423B-B1E1-4E62-9DBA-62C4D6EB157F}" dt="2024-06-16T08:22:22.918" v="214" actId="478"/>
          <ac:picMkLst>
            <pc:docMk/>
            <pc:sldMk cId="1185234098" sldId="257"/>
            <ac:picMk id="15" creationId="{8EEF82AE-C70B-799B-A5B8-71BFF86FC47B}"/>
          </ac:picMkLst>
        </pc:picChg>
        <pc:picChg chg="add mod">
          <ac:chgData name="Nelson Briones" userId="f9d0f968-3026-441e-b933-c18106b0dcb3" providerId="ADAL" clId="{B01F423B-B1E1-4E62-9DBA-62C4D6EB157F}" dt="2024-06-16T08:13:19.066" v="152" actId="164"/>
          <ac:picMkLst>
            <pc:docMk/>
            <pc:sldMk cId="1185234098" sldId="257"/>
            <ac:picMk id="22" creationId="{C6878E50-DC83-C7D7-1FA9-F39B59C837DA}"/>
          </ac:picMkLst>
        </pc:picChg>
        <pc:picChg chg="add mod">
          <ac:chgData name="Nelson Briones" userId="f9d0f968-3026-441e-b933-c18106b0dcb3" providerId="ADAL" clId="{B01F423B-B1E1-4E62-9DBA-62C4D6EB157F}" dt="2024-06-18T05:24:49.068" v="1586" actId="164"/>
          <ac:picMkLst>
            <pc:docMk/>
            <pc:sldMk cId="1185234098" sldId="257"/>
            <ac:picMk id="26" creationId="{2153A801-0E58-1E48-AD0D-1133B71E83CA}"/>
          </ac:picMkLst>
        </pc:picChg>
        <pc:picChg chg="add mod ord modCrop">
          <ac:chgData name="Nelson Briones" userId="f9d0f968-3026-441e-b933-c18106b0dcb3" providerId="ADAL" clId="{B01F423B-B1E1-4E62-9DBA-62C4D6EB157F}" dt="2024-06-16T08:37:30.268" v="277" actId="14100"/>
          <ac:picMkLst>
            <pc:docMk/>
            <pc:sldMk cId="1185234098" sldId="257"/>
            <ac:picMk id="27" creationId="{6AE2A6F5-1A86-15D0-0E83-AEA3B848CBA8}"/>
          </ac:picMkLst>
        </pc:picChg>
        <pc:picChg chg="add del mod">
          <ac:chgData name="Nelson Briones" userId="f9d0f968-3026-441e-b933-c18106b0dcb3" providerId="ADAL" clId="{B01F423B-B1E1-4E62-9DBA-62C4D6EB157F}" dt="2024-06-18T01:02:53.011" v="1144" actId="478"/>
          <ac:picMkLst>
            <pc:docMk/>
            <pc:sldMk cId="1185234098" sldId="257"/>
            <ac:picMk id="29" creationId="{A26AB2CC-63DD-DCBA-379B-02F6CA0FB7AA}"/>
          </ac:picMkLst>
        </pc:picChg>
        <pc:picChg chg="add del mod topLvl">
          <ac:chgData name="Nelson Briones" userId="f9d0f968-3026-441e-b933-c18106b0dcb3" providerId="ADAL" clId="{B01F423B-B1E1-4E62-9DBA-62C4D6EB157F}" dt="2024-06-18T00:24:44.198" v="1086" actId="478"/>
          <ac:picMkLst>
            <pc:docMk/>
            <pc:sldMk cId="1185234098" sldId="257"/>
            <ac:picMk id="31" creationId="{F5AC00A1-8524-198C-F749-1D1B22E612FE}"/>
          </ac:picMkLst>
        </pc:picChg>
        <pc:picChg chg="add del mod topLvl">
          <ac:chgData name="Nelson Briones" userId="f9d0f968-3026-441e-b933-c18106b0dcb3" providerId="ADAL" clId="{B01F423B-B1E1-4E62-9DBA-62C4D6EB157F}" dt="2024-06-18T00:25:42.236" v="1093" actId="478"/>
          <ac:picMkLst>
            <pc:docMk/>
            <pc:sldMk cId="1185234098" sldId="257"/>
            <ac:picMk id="32" creationId="{B4AFCEBA-0435-20A5-67D7-71A55BC01A53}"/>
          </ac:picMkLst>
        </pc:picChg>
        <pc:picChg chg="add mod">
          <ac:chgData name="Nelson Briones" userId="f9d0f968-3026-441e-b933-c18106b0dcb3" providerId="ADAL" clId="{B01F423B-B1E1-4E62-9DBA-62C4D6EB157F}" dt="2024-06-18T05:25:03.061" v="1588" actId="164"/>
          <ac:picMkLst>
            <pc:docMk/>
            <pc:sldMk cId="1185234098" sldId="257"/>
            <ac:picMk id="33" creationId="{40051C2C-C035-57D0-0E7F-EAA7F9421027}"/>
          </ac:picMkLst>
        </pc:picChg>
        <pc:picChg chg="mod">
          <ac:chgData name="Nelson Briones" userId="f9d0f968-3026-441e-b933-c18106b0dcb3" providerId="ADAL" clId="{B01F423B-B1E1-4E62-9DBA-62C4D6EB157F}" dt="2024-06-18T01:22:22.559" v="1208"/>
          <ac:picMkLst>
            <pc:docMk/>
            <pc:sldMk cId="1185234098" sldId="257"/>
            <ac:picMk id="37" creationId="{C7460C81-06CE-07CC-F9F8-8588C928AC2A}"/>
          </ac:picMkLst>
        </pc:picChg>
        <pc:picChg chg="mod">
          <ac:chgData name="Nelson Briones" userId="f9d0f968-3026-441e-b933-c18106b0dcb3" providerId="ADAL" clId="{B01F423B-B1E1-4E62-9DBA-62C4D6EB157F}" dt="2024-06-18T01:22:22.559" v="1208"/>
          <ac:picMkLst>
            <pc:docMk/>
            <pc:sldMk cId="1185234098" sldId="257"/>
            <ac:picMk id="38" creationId="{7BA691DF-B863-3F3E-BBD8-9279DD2C1025}"/>
          </ac:picMkLst>
        </pc:picChg>
        <pc:picChg chg="add mod">
          <ac:chgData name="Nelson Briones" userId="f9d0f968-3026-441e-b933-c18106b0dcb3" providerId="ADAL" clId="{B01F423B-B1E1-4E62-9DBA-62C4D6EB157F}" dt="2024-06-16T08:31:11.070" v="249"/>
          <ac:picMkLst>
            <pc:docMk/>
            <pc:sldMk cId="1185234098" sldId="257"/>
            <ac:picMk id="38" creationId="{935BDC89-00F8-431A-511C-609FF43124C2}"/>
          </ac:picMkLst>
        </pc:picChg>
        <pc:picChg chg="mod">
          <ac:chgData name="Nelson Briones" userId="f9d0f968-3026-441e-b933-c18106b0dcb3" providerId="ADAL" clId="{B01F423B-B1E1-4E62-9DBA-62C4D6EB157F}" dt="2024-06-18T01:22:22.559" v="1208"/>
          <ac:picMkLst>
            <pc:docMk/>
            <pc:sldMk cId="1185234098" sldId="257"/>
            <ac:picMk id="39" creationId="{2B36332F-FFD1-E4F0-6F98-15CB7DB45F73}"/>
          </ac:picMkLst>
        </pc:picChg>
        <pc:picChg chg="add mod">
          <ac:chgData name="Nelson Briones" userId="f9d0f968-3026-441e-b933-c18106b0dcb3" providerId="ADAL" clId="{B01F423B-B1E1-4E62-9DBA-62C4D6EB157F}" dt="2024-06-16T08:31:11.070" v="249"/>
          <ac:picMkLst>
            <pc:docMk/>
            <pc:sldMk cId="1185234098" sldId="257"/>
            <ac:picMk id="40" creationId="{5B894336-86A5-F52A-B39D-76945C470221}"/>
          </ac:picMkLst>
        </pc:picChg>
        <pc:picChg chg="add mod">
          <ac:chgData name="Nelson Briones" userId="f9d0f968-3026-441e-b933-c18106b0dcb3" providerId="ADAL" clId="{B01F423B-B1E1-4E62-9DBA-62C4D6EB157F}" dt="2024-06-18T05:27:22.616" v="1598" actId="1076"/>
          <ac:picMkLst>
            <pc:docMk/>
            <pc:sldMk cId="1185234098" sldId="257"/>
            <ac:picMk id="43" creationId="{D694081A-056B-60F2-EAEC-2EDDF4F8C151}"/>
          </ac:picMkLst>
        </pc:picChg>
        <pc:picChg chg="mod">
          <ac:chgData name="Nelson Briones" userId="f9d0f968-3026-441e-b933-c18106b0dcb3" providerId="ADAL" clId="{B01F423B-B1E1-4E62-9DBA-62C4D6EB157F}" dt="2024-06-16T08:59:01.849" v="434"/>
          <ac:picMkLst>
            <pc:docMk/>
            <pc:sldMk cId="1185234098" sldId="257"/>
            <ac:picMk id="49" creationId="{9FC0505B-D379-8CD1-590E-224F5423CF70}"/>
          </ac:picMkLst>
        </pc:picChg>
      </pc:sldChg>
      <pc:sldChg chg="del">
        <pc:chgData name="Nelson Briones" userId="f9d0f968-3026-441e-b933-c18106b0dcb3" providerId="ADAL" clId="{B01F423B-B1E1-4E62-9DBA-62C4D6EB157F}" dt="2024-06-16T08:38:21.760" v="280" actId="47"/>
        <pc:sldMkLst>
          <pc:docMk/>
          <pc:sldMk cId="3403281350" sldId="258"/>
        </pc:sldMkLst>
      </pc:sldChg>
      <pc:sldChg chg="del">
        <pc:chgData name="Nelson Briones" userId="f9d0f968-3026-441e-b933-c18106b0dcb3" providerId="ADAL" clId="{B01F423B-B1E1-4E62-9DBA-62C4D6EB157F}" dt="2024-06-16T08:38:15.986" v="279" actId="47"/>
        <pc:sldMkLst>
          <pc:docMk/>
          <pc:sldMk cId="2267638314" sldId="259"/>
        </pc:sldMkLst>
      </pc:sldChg>
      <pc:sldChg chg="del">
        <pc:chgData name="Nelson Briones" userId="f9d0f968-3026-441e-b933-c18106b0dcb3" providerId="ADAL" clId="{B01F423B-B1E1-4E62-9DBA-62C4D6EB157F}" dt="2024-06-16T08:56:05.336" v="411" actId="47"/>
        <pc:sldMkLst>
          <pc:docMk/>
          <pc:sldMk cId="3135250752" sldId="260"/>
        </pc:sldMkLst>
      </pc:sldChg>
      <pc:sldChg chg="addSp delSp modSp add mod">
        <pc:chgData name="Nelson Briones" userId="f9d0f968-3026-441e-b933-c18106b0dcb3" providerId="ADAL" clId="{B01F423B-B1E1-4E62-9DBA-62C4D6EB157F}" dt="2024-06-18T05:58:25.284" v="1614" actId="20577"/>
        <pc:sldMkLst>
          <pc:docMk/>
          <pc:sldMk cId="1464155199" sldId="261"/>
        </pc:sldMkLst>
        <pc:spChg chg="add mod topLvl">
          <ac:chgData name="Nelson Briones" userId="f9d0f968-3026-441e-b933-c18106b0dcb3" providerId="ADAL" clId="{B01F423B-B1E1-4E62-9DBA-62C4D6EB157F}" dt="2024-06-18T05:36:46.963" v="1605" actId="14826"/>
          <ac:spMkLst>
            <pc:docMk/>
            <pc:sldMk cId="1464155199" sldId="261"/>
            <ac:spMk id="4" creationId="{69756362-40DF-6571-57A2-A2936B03CB99}"/>
          </ac:spMkLst>
        </pc:spChg>
        <pc:spChg chg="mod topLvl">
          <ac:chgData name="Nelson Briones" userId="f9d0f968-3026-441e-b933-c18106b0dcb3" providerId="ADAL" clId="{B01F423B-B1E1-4E62-9DBA-62C4D6EB157F}" dt="2024-06-18T01:24:46.882" v="1210" actId="165"/>
          <ac:spMkLst>
            <pc:docMk/>
            <pc:sldMk cId="1464155199" sldId="261"/>
            <ac:spMk id="8" creationId="{2F3F6C41-AE3E-8E87-AE45-852BD954AB82}"/>
          </ac:spMkLst>
        </pc:spChg>
        <pc:spChg chg="add mod topLvl">
          <ac:chgData name="Nelson Briones" userId="f9d0f968-3026-441e-b933-c18106b0dcb3" providerId="ADAL" clId="{B01F423B-B1E1-4E62-9DBA-62C4D6EB157F}" dt="2024-06-18T01:24:46.882" v="1210" actId="165"/>
          <ac:spMkLst>
            <pc:docMk/>
            <pc:sldMk cId="1464155199" sldId="261"/>
            <ac:spMk id="9" creationId="{310DFC17-C8A1-DCC9-1381-7BB13D05943F}"/>
          </ac:spMkLst>
        </pc:spChg>
        <pc:spChg chg="mod">
          <ac:chgData name="Nelson Briones" userId="f9d0f968-3026-441e-b933-c18106b0dcb3" providerId="ADAL" clId="{B01F423B-B1E1-4E62-9DBA-62C4D6EB157F}" dt="2024-06-18T01:22:31.251" v="1209"/>
          <ac:spMkLst>
            <pc:docMk/>
            <pc:sldMk cId="1464155199" sldId="261"/>
            <ac:spMk id="10" creationId="{2139BCD1-17CB-916E-4BA3-918D02A75E09}"/>
          </ac:spMkLst>
        </pc:spChg>
        <pc:spChg chg="mod topLvl">
          <ac:chgData name="Nelson Briones" userId="f9d0f968-3026-441e-b933-c18106b0dcb3" providerId="ADAL" clId="{B01F423B-B1E1-4E62-9DBA-62C4D6EB157F}" dt="2024-06-18T05:34:05.032" v="1604" actId="14826"/>
          <ac:spMkLst>
            <pc:docMk/>
            <pc:sldMk cId="1464155199" sldId="261"/>
            <ac:spMk id="13" creationId="{2FA36593-0CFD-6D95-653C-FA4BD8D747AE}"/>
          </ac:spMkLst>
        </pc:spChg>
        <pc:spChg chg="del">
          <ac:chgData name="Nelson Briones" userId="f9d0f968-3026-441e-b933-c18106b0dcb3" providerId="ADAL" clId="{B01F423B-B1E1-4E62-9DBA-62C4D6EB157F}" dt="2024-06-16T08:43:29.514" v="288" actId="478"/>
          <ac:spMkLst>
            <pc:docMk/>
            <pc:sldMk cId="1464155199" sldId="261"/>
            <ac:spMk id="16" creationId="{2EAE6815-721C-C94B-122F-CE06185FA68D}"/>
          </ac:spMkLst>
        </pc:spChg>
        <pc:spChg chg="mod">
          <ac:chgData name="Nelson Briones" userId="f9d0f968-3026-441e-b933-c18106b0dcb3" providerId="ADAL" clId="{B01F423B-B1E1-4E62-9DBA-62C4D6EB157F}" dt="2024-06-18T05:58:25.284" v="1614" actId="20577"/>
          <ac:spMkLst>
            <pc:docMk/>
            <pc:sldMk cId="1464155199" sldId="261"/>
            <ac:spMk id="18" creationId="{D08B8265-07CB-26AD-9698-313CC7511C0D}"/>
          </ac:spMkLst>
        </pc:spChg>
        <pc:spChg chg="mod topLvl">
          <ac:chgData name="Nelson Briones" userId="f9d0f968-3026-441e-b933-c18106b0dcb3" providerId="ADAL" clId="{B01F423B-B1E1-4E62-9DBA-62C4D6EB157F}" dt="2024-06-16T08:58:49.157" v="432" actId="164"/>
          <ac:spMkLst>
            <pc:docMk/>
            <pc:sldMk cId="1464155199" sldId="261"/>
            <ac:spMk id="21" creationId="{ED57D2AE-0809-493E-BB33-7A89E2DD0DE0}"/>
          </ac:spMkLst>
        </pc:spChg>
        <pc:spChg chg="add del mod">
          <ac:chgData name="Nelson Briones" userId="f9d0f968-3026-441e-b933-c18106b0dcb3" providerId="ADAL" clId="{B01F423B-B1E1-4E62-9DBA-62C4D6EB157F}" dt="2024-06-18T01:07:23.838" v="1198" actId="478"/>
          <ac:spMkLst>
            <pc:docMk/>
            <pc:sldMk cId="1464155199" sldId="261"/>
            <ac:spMk id="38" creationId="{87D26D59-A731-22BD-5936-6BDBD490AF7E}"/>
          </ac:spMkLst>
        </pc:spChg>
        <pc:spChg chg="add mod">
          <ac:chgData name="Nelson Briones" userId="f9d0f968-3026-441e-b933-c18106b0dcb3" providerId="ADAL" clId="{B01F423B-B1E1-4E62-9DBA-62C4D6EB157F}" dt="2024-06-18T01:26:12.574" v="1224" actId="1076"/>
          <ac:spMkLst>
            <pc:docMk/>
            <pc:sldMk cId="1464155199" sldId="261"/>
            <ac:spMk id="41" creationId="{F9F00340-ABA3-B289-332B-29EF00EDAC08}"/>
          </ac:spMkLst>
        </pc:spChg>
        <pc:spChg chg="del mod">
          <ac:chgData name="Nelson Briones" userId="f9d0f968-3026-441e-b933-c18106b0dcb3" providerId="ADAL" clId="{B01F423B-B1E1-4E62-9DBA-62C4D6EB157F}" dt="2024-06-16T09:02:11.999" v="437" actId="478"/>
          <ac:spMkLst>
            <pc:docMk/>
            <pc:sldMk cId="1464155199" sldId="261"/>
            <ac:spMk id="42" creationId="{2BF2444E-8F40-238F-77FE-198E5E1B1422}"/>
          </ac:spMkLst>
        </pc:spChg>
        <pc:grpChg chg="add mod">
          <ac:chgData name="Nelson Briones" userId="f9d0f968-3026-441e-b933-c18106b0dcb3" providerId="ADAL" clId="{B01F423B-B1E1-4E62-9DBA-62C4D6EB157F}" dt="2024-06-18T01:22:31.251" v="1209"/>
          <ac:grpSpMkLst>
            <pc:docMk/>
            <pc:sldMk cId="1464155199" sldId="261"/>
            <ac:grpSpMk id="5" creationId="{45DD15E0-63BB-2E5D-04AF-1FDED2680851}"/>
          </ac:grpSpMkLst>
        </pc:grpChg>
        <pc:grpChg chg="add del mod">
          <ac:chgData name="Nelson Briones" userId="f9d0f968-3026-441e-b933-c18106b0dcb3" providerId="ADAL" clId="{B01F423B-B1E1-4E62-9DBA-62C4D6EB157F}" dt="2024-06-16T08:45:11.655" v="313" actId="165"/>
          <ac:grpSpMkLst>
            <pc:docMk/>
            <pc:sldMk cId="1464155199" sldId="261"/>
            <ac:grpSpMk id="5" creationId="{506D2F8E-A4F4-9CAB-DADB-8BFD98DAABBC}"/>
          </ac:grpSpMkLst>
        </pc:grpChg>
        <pc:grpChg chg="add del mod">
          <ac:chgData name="Nelson Briones" userId="f9d0f968-3026-441e-b933-c18106b0dcb3" providerId="ADAL" clId="{B01F423B-B1E1-4E62-9DBA-62C4D6EB157F}" dt="2024-06-16T08:46:58.386" v="334" actId="165"/>
          <ac:grpSpMkLst>
            <pc:docMk/>
            <pc:sldMk cId="1464155199" sldId="261"/>
            <ac:grpSpMk id="10" creationId="{60B8E62A-84F9-309C-F5FE-97A8469F078A}"/>
          </ac:grpSpMkLst>
        </pc:grpChg>
        <pc:grpChg chg="mod">
          <ac:chgData name="Nelson Briones" userId="f9d0f968-3026-441e-b933-c18106b0dcb3" providerId="ADAL" clId="{B01F423B-B1E1-4E62-9DBA-62C4D6EB157F}" dt="2024-06-18T01:21:52.103" v="1204" actId="14100"/>
          <ac:grpSpMkLst>
            <pc:docMk/>
            <pc:sldMk cId="1464155199" sldId="261"/>
            <ac:grpSpMk id="12" creationId="{6A167029-4E05-BA4F-2F01-FE5B81CD8DC3}"/>
          </ac:grpSpMkLst>
        </pc:grpChg>
        <pc:grpChg chg="add mod">
          <ac:chgData name="Nelson Briones" userId="f9d0f968-3026-441e-b933-c18106b0dcb3" providerId="ADAL" clId="{B01F423B-B1E1-4E62-9DBA-62C4D6EB157F}" dt="2024-06-18T05:16:40.982" v="1372" actId="14100"/>
          <ac:grpSpMkLst>
            <pc:docMk/>
            <pc:sldMk cId="1464155199" sldId="261"/>
            <ac:grpSpMk id="17" creationId="{9ABC0BF0-9676-6AD4-7D1C-31E4FE35FDBF}"/>
          </ac:grpSpMkLst>
        </pc:grpChg>
        <pc:grpChg chg="add del mod">
          <ac:chgData name="Nelson Briones" userId="f9d0f968-3026-441e-b933-c18106b0dcb3" providerId="ADAL" clId="{B01F423B-B1E1-4E62-9DBA-62C4D6EB157F}" dt="2024-06-16T08:53:35.396" v="384" actId="165"/>
          <ac:grpSpMkLst>
            <pc:docMk/>
            <pc:sldMk cId="1464155199" sldId="261"/>
            <ac:grpSpMk id="17" creationId="{9F693013-5865-25B9-7AFF-716EB6ED4166}"/>
          </ac:grpSpMkLst>
        </pc:grpChg>
        <pc:grpChg chg="add del mod">
          <ac:chgData name="Nelson Briones" userId="f9d0f968-3026-441e-b933-c18106b0dcb3" providerId="ADAL" clId="{B01F423B-B1E1-4E62-9DBA-62C4D6EB157F}" dt="2024-06-16T08:52:54.354" v="378" actId="165"/>
          <ac:grpSpMkLst>
            <pc:docMk/>
            <pc:sldMk cId="1464155199" sldId="261"/>
            <ac:grpSpMk id="19" creationId="{715FE80E-0441-5CF7-8EBF-499C61721EE5}"/>
          </ac:grpSpMkLst>
        </pc:grpChg>
        <pc:grpChg chg="add del mod">
          <ac:chgData name="Nelson Briones" userId="f9d0f968-3026-441e-b933-c18106b0dcb3" providerId="ADAL" clId="{B01F423B-B1E1-4E62-9DBA-62C4D6EB157F}" dt="2024-06-16T08:52:16.811" v="371" actId="165"/>
          <ac:grpSpMkLst>
            <pc:docMk/>
            <pc:sldMk cId="1464155199" sldId="261"/>
            <ac:grpSpMk id="20" creationId="{190F7D35-DD05-5745-4149-1CA07A341CDE}"/>
          </ac:grpSpMkLst>
        </pc:grpChg>
        <pc:grpChg chg="del">
          <ac:chgData name="Nelson Briones" userId="f9d0f968-3026-441e-b933-c18106b0dcb3" providerId="ADAL" clId="{B01F423B-B1E1-4E62-9DBA-62C4D6EB157F}" dt="2024-06-16T08:58:19.457" v="427" actId="165"/>
          <ac:grpSpMkLst>
            <pc:docMk/>
            <pc:sldMk cId="1464155199" sldId="261"/>
            <ac:grpSpMk id="23" creationId="{808EC2E1-8CFF-6086-5CC4-CA60AEDB289C}"/>
          </ac:grpSpMkLst>
        </pc:grpChg>
        <pc:grpChg chg="add del mod">
          <ac:chgData name="Nelson Briones" userId="f9d0f968-3026-441e-b933-c18106b0dcb3" providerId="ADAL" clId="{B01F423B-B1E1-4E62-9DBA-62C4D6EB157F}" dt="2024-06-16T08:51:29.797" v="365" actId="165"/>
          <ac:grpSpMkLst>
            <pc:docMk/>
            <pc:sldMk cId="1464155199" sldId="261"/>
            <ac:grpSpMk id="24" creationId="{2F7A1B5C-EA45-9071-3D52-57F30DC94E9C}"/>
          </ac:grpSpMkLst>
        </pc:grpChg>
        <pc:grpChg chg="add mod topLvl">
          <ac:chgData name="Nelson Briones" userId="f9d0f968-3026-441e-b933-c18106b0dcb3" providerId="ADAL" clId="{B01F423B-B1E1-4E62-9DBA-62C4D6EB157F}" dt="2024-06-18T05:34:05.032" v="1604" actId="14826"/>
          <ac:grpSpMkLst>
            <pc:docMk/>
            <pc:sldMk cId="1464155199" sldId="261"/>
            <ac:grpSpMk id="25" creationId="{2193D9D5-C2E3-92E4-CB94-E6688754B6D8}"/>
          </ac:grpSpMkLst>
        </pc:grpChg>
        <pc:grpChg chg="add mod topLvl">
          <ac:chgData name="Nelson Briones" userId="f9d0f968-3026-441e-b933-c18106b0dcb3" providerId="ADAL" clId="{B01F423B-B1E1-4E62-9DBA-62C4D6EB157F}" dt="2024-06-18T01:26:20.790" v="1225" actId="1076"/>
          <ac:grpSpMkLst>
            <pc:docMk/>
            <pc:sldMk cId="1464155199" sldId="261"/>
            <ac:grpSpMk id="26" creationId="{429FD183-319E-3DD6-CD07-F3F9F8499405}"/>
          </ac:grpSpMkLst>
        </pc:grpChg>
        <pc:grpChg chg="add mod topLvl">
          <ac:chgData name="Nelson Briones" userId="f9d0f968-3026-441e-b933-c18106b0dcb3" providerId="ADAL" clId="{B01F423B-B1E1-4E62-9DBA-62C4D6EB157F}" dt="2024-06-18T01:26:20.790" v="1225" actId="1076"/>
          <ac:grpSpMkLst>
            <pc:docMk/>
            <pc:sldMk cId="1464155199" sldId="261"/>
            <ac:grpSpMk id="28" creationId="{3DFAAE1A-2E0A-1F59-6E30-288B6E62B4B0}"/>
          </ac:grpSpMkLst>
        </pc:grpChg>
        <pc:grpChg chg="add mod topLvl">
          <ac:chgData name="Nelson Briones" userId="f9d0f968-3026-441e-b933-c18106b0dcb3" providerId="ADAL" clId="{B01F423B-B1E1-4E62-9DBA-62C4D6EB157F}" dt="2024-06-18T05:36:46.963" v="1605" actId="14826"/>
          <ac:grpSpMkLst>
            <pc:docMk/>
            <pc:sldMk cId="1464155199" sldId="261"/>
            <ac:grpSpMk id="29" creationId="{EF3ACB58-C934-B31A-6C8D-6716C81CF343}"/>
          </ac:grpSpMkLst>
        </pc:grpChg>
        <pc:grpChg chg="del">
          <ac:chgData name="Nelson Briones" userId="f9d0f968-3026-441e-b933-c18106b0dcb3" providerId="ADAL" clId="{B01F423B-B1E1-4E62-9DBA-62C4D6EB157F}" dt="2024-06-16T08:43:31.672" v="290" actId="478"/>
          <ac:grpSpMkLst>
            <pc:docMk/>
            <pc:sldMk cId="1464155199" sldId="261"/>
            <ac:grpSpMk id="35" creationId="{98EEC2E0-AB2F-7E27-3205-1F71A95F975F}"/>
          </ac:grpSpMkLst>
        </pc:grpChg>
        <pc:grpChg chg="del">
          <ac:chgData name="Nelson Briones" userId="f9d0f968-3026-441e-b933-c18106b0dcb3" providerId="ADAL" clId="{B01F423B-B1E1-4E62-9DBA-62C4D6EB157F}" dt="2024-06-16T08:43:30.349" v="289" actId="478"/>
          <ac:grpSpMkLst>
            <pc:docMk/>
            <pc:sldMk cId="1464155199" sldId="261"/>
            <ac:grpSpMk id="36" creationId="{9427B8C2-9B56-9B48-2509-81B1F7AC0F46}"/>
          </ac:grpSpMkLst>
        </pc:grpChg>
        <pc:grpChg chg="add del mod">
          <ac:chgData name="Nelson Briones" userId="f9d0f968-3026-441e-b933-c18106b0dcb3" providerId="ADAL" clId="{B01F423B-B1E1-4E62-9DBA-62C4D6EB157F}" dt="2024-06-18T01:24:46.882" v="1210" actId="165"/>
          <ac:grpSpMkLst>
            <pc:docMk/>
            <pc:sldMk cId="1464155199" sldId="261"/>
            <ac:grpSpMk id="37" creationId="{33243130-C33D-B86C-FAD6-F57C5EF3BBA1}"/>
          </ac:grpSpMkLst>
        </pc:grpChg>
        <pc:grpChg chg="add del mod">
          <ac:chgData name="Nelson Briones" userId="f9d0f968-3026-441e-b933-c18106b0dcb3" providerId="ADAL" clId="{B01F423B-B1E1-4E62-9DBA-62C4D6EB157F}" dt="2024-06-18T01:22:15.515" v="1206" actId="478"/>
          <ac:grpSpMkLst>
            <pc:docMk/>
            <pc:sldMk cId="1464155199" sldId="261"/>
            <ac:grpSpMk id="40" creationId="{CEECC93E-F8AD-1558-B63F-795273BFF6F8}"/>
          </ac:grpSpMkLst>
        </pc:grpChg>
        <pc:picChg chg="add mod topLvl">
          <ac:chgData name="Nelson Briones" userId="f9d0f968-3026-441e-b933-c18106b0dcb3" providerId="ADAL" clId="{B01F423B-B1E1-4E62-9DBA-62C4D6EB157F}" dt="2024-06-18T05:55:02.404" v="1606" actId="688"/>
          <ac:picMkLst>
            <pc:docMk/>
            <pc:sldMk cId="1464155199" sldId="261"/>
            <ac:picMk id="2" creationId="{DE7FD49F-9B71-44F0-CD2A-72DE73E95D8E}"/>
          </ac:picMkLst>
        </pc:picChg>
        <pc:picChg chg="mod topLvl">
          <ac:chgData name="Nelson Briones" userId="f9d0f968-3026-441e-b933-c18106b0dcb3" providerId="ADAL" clId="{B01F423B-B1E1-4E62-9DBA-62C4D6EB157F}" dt="2024-06-18T01:24:46.882" v="1210" actId="165"/>
          <ac:picMkLst>
            <pc:docMk/>
            <pc:sldMk cId="1464155199" sldId="261"/>
            <ac:picMk id="7" creationId="{877A2B04-C66E-B357-EDD2-757E453F89BE}"/>
          </ac:picMkLst>
        </pc:picChg>
        <pc:picChg chg="mod topLvl">
          <ac:chgData name="Nelson Briones" userId="f9d0f968-3026-441e-b933-c18106b0dcb3" providerId="ADAL" clId="{B01F423B-B1E1-4E62-9DBA-62C4D6EB157F}" dt="2024-06-18T05:34:05.032" v="1604" actId="14826"/>
          <ac:picMkLst>
            <pc:docMk/>
            <pc:sldMk cId="1464155199" sldId="261"/>
            <ac:picMk id="14" creationId="{989CB5E3-ACC1-4AAC-5157-7C99664CA37D}"/>
          </ac:picMkLst>
        </pc:picChg>
        <pc:picChg chg="add mod topLvl">
          <ac:chgData name="Nelson Briones" userId="f9d0f968-3026-441e-b933-c18106b0dcb3" providerId="ADAL" clId="{B01F423B-B1E1-4E62-9DBA-62C4D6EB157F}" dt="2024-06-18T01:24:46.882" v="1210" actId="165"/>
          <ac:picMkLst>
            <pc:docMk/>
            <pc:sldMk cId="1464155199" sldId="261"/>
            <ac:picMk id="15" creationId="{95536AB3-2707-1EC3-148F-27B976F86935}"/>
          </ac:picMkLst>
        </pc:picChg>
        <pc:picChg chg="mod">
          <ac:chgData name="Nelson Briones" userId="f9d0f968-3026-441e-b933-c18106b0dcb3" providerId="ADAL" clId="{B01F423B-B1E1-4E62-9DBA-62C4D6EB157F}" dt="2024-06-18T01:22:31.251" v="1209"/>
          <ac:picMkLst>
            <pc:docMk/>
            <pc:sldMk cId="1464155199" sldId="261"/>
            <ac:picMk id="16" creationId="{800216B5-8E6B-3189-E947-6BFB907627AA}"/>
          </ac:picMkLst>
        </pc:picChg>
        <pc:picChg chg="mod">
          <ac:chgData name="Nelson Briones" userId="f9d0f968-3026-441e-b933-c18106b0dcb3" providerId="ADAL" clId="{B01F423B-B1E1-4E62-9DBA-62C4D6EB157F}" dt="2024-06-18T05:17:43.562" v="1388" actId="14100"/>
          <ac:picMkLst>
            <pc:docMk/>
            <pc:sldMk cId="1464155199" sldId="261"/>
            <ac:picMk id="19" creationId="{8CA0E3F6-EC1B-C347-78F5-28D5D2982524}"/>
          </ac:picMkLst>
        </pc:picChg>
        <pc:picChg chg="mod topLvl">
          <ac:chgData name="Nelson Briones" userId="f9d0f968-3026-441e-b933-c18106b0dcb3" providerId="ADAL" clId="{B01F423B-B1E1-4E62-9DBA-62C4D6EB157F}" dt="2024-06-16T08:58:49.157" v="432" actId="164"/>
          <ac:picMkLst>
            <pc:docMk/>
            <pc:sldMk cId="1464155199" sldId="261"/>
            <ac:picMk id="22" creationId="{C6878E50-DC83-C7D7-1FA9-F39B59C837DA}"/>
          </ac:picMkLst>
        </pc:picChg>
        <pc:picChg chg="add del mod">
          <ac:chgData name="Nelson Briones" userId="f9d0f968-3026-441e-b933-c18106b0dcb3" providerId="ADAL" clId="{B01F423B-B1E1-4E62-9DBA-62C4D6EB157F}" dt="2024-06-18T05:14:55.087" v="1233" actId="478"/>
          <ac:picMkLst>
            <pc:docMk/>
            <pc:sldMk cId="1464155199" sldId="261"/>
            <ac:picMk id="23" creationId="{ECA3B73F-1137-DF64-443A-6048ABD3542F}"/>
          </ac:picMkLst>
        </pc:picChg>
        <pc:picChg chg="add del">
          <ac:chgData name="Nelson Briones" userId="f9d0f968-3026-441e-b933-c18106b0dcb3" providerId="ADAL" clId="{B01F423B-B1E1-4E62-9DBA-62C4D6EB157F}" dt="2024-06-18T05:14:04.834" v="1231" actId="478"/>
          <ac:picMkLst>
            <pc:docMk/>
            <pc:sldMk cId="1464155199" sldId="261"/>
            <ac:picMk id="27" creationId="{2E3F19DA-9357-8460-ED43-1D19D2B972F4}"/>
          </ac:picMkLst>
        </pc:picChg>
        <pc:picChg chg="del">
          <ac:chgData name="Nelson Briones" userId="f9d0f968-3026-441e-b933-c18106b0dcb3" providerId="ADAL" clId="{B01F423B-B1E1-4E62-9DBA-62C4D6EB157F}" dt="2024-06-16T08:43:32.605" v="291" actId="478"/>
          <ac:picMkLst>
            <pc:docMk/>
            <pc:sldMk cId="1464155199" sldId="261"/>
            <ac:picMk id="27" creationId="{6AE2A6F5-1A86-15D0-0E83-AEA3B848CBA8}"/>
          </ac:picMkLst>
        </pc:picChg>
        <pc:picChg chg="add del mod">
          <ac:chgData name="Nelson Briones" userId="f9d0f968-3026-441e-b933-c18106b0dcb3" providerId="ADAL" clId="{B01F423B-B1E1-4E62-9DBA-62C4D6EB157F}" dt="2024-06-18T01:07:36.990" v="1202" actId="478"/>
          <ac:picMkLst>
            <pc:docMk/>
            <pc:sldMk cId="1464155199" sldId="261"/>
            <ac:picMk id="39" creationId="{E8D5163F-1454-197B-D76A-72E0D8AE1E79}"/>
          </ac:picMkLst>
        </pc:picChg>
        <pc:cxnChg chg="add del mod">
          <ac:chgData name="Nelson Briones" userId="f9d0f968-3026-441e-b933-c18106b0dcb3" providerId="ADAL" clId="{B01F423B-B1E1-4E62-9DBA-62C4D6EB157F}" dt="2024-06-16T08:55:34.683" v="403" actId="478"/>
          <ac:cxnSpMkLst>
            <pc:docMk/>
            <pc:sldMk cId="1464155199" sldId="261"/>
            <ac:cxnSpMk id="33" creationId="{FF3BB5AB-E55B-99B8-3480-E2BB59366ACA}"/>
          </ac:cxnSpMkLst>
        </pc:cxnChg>
      </pc:sldChg>
      <pc:sldChg chg="add del">
        <pc:chgData name="Nelson Briones" userId="f9d0f968-3026-441e-b933-c18106b0dcb3" providerId="ADAL" clId="{B01F423B-B1E1-4E62-9DBA-62C4D6EB157F}" dt="2024-06-16T09:03:45.602" v="440"/>
        <pc:sldMkLst>
          <pc:docMk/>
          <pc:sldMk cId="263956310" sldId="26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E041-5B30-449E-89CD-3BB2E9577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070052-31B7-4B73-AE70-7A8291769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E2BA1-4305-4BE5-8B30-F8CDEBB8F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91BE3-A4E4-45F0-9C4C-1F0E3D405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C109B-F7BB-44BA-875D-CA3BD3CF2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59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43C53-5A09-426C-8154-F38D22B23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F8E2E-F5A8-486D-B271-6EE731235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46D32-B6CF-4B13-9FEB-1548A69AA2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E7B0E-C37B-4AAC-B243-C0698CD88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3DB7C-F698-4F1F-BF94-135D4FBF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32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99487-2582-45ED-9165-C0FEB22AC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D249D7-E7BB-4ED1-9617-9A981FBAA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0CF4E-AA7B-4E71-9B11-E66D6153B2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133C7-EE4D-42EB-9517-6B0EB8265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9EF07-6B8E-4063-815D-E1209D14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5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27A91-D0F2-4C2E-92F4-998638FB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7DCCB-3F45-4730-8FDA-33303F86D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A550D-5F29-4273-9041-AC34A3014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56811-1172-4F12-AFE3-6FFC7B25C0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755F0-5209-49E5-BBE5-A1CB40AF4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5E2E6-FA0F-4A9D-8019-261A3C0C5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85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0CDC-B150-4345-88DE-9242F8B76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0543D-7A38-4E41-831A-4669424A9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6E1A9E-7477-4DD0-A9DD-686E80567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32959D-59CD-412E-9169-EE5243C5AA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3E6A74-DD72-4DEB-8BB7-FC8E94F6A8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69A5FA-06F2-4E3A-80A3-30DC775672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326B-7E67-4712-B9ED-3763323B3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BD27D0-0D38-492D-85CA-7617A8271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1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A3CDC-3870-463E-94EC-04300DDF0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D75855-AC2C-40AC-87AD-0132317773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09956B-59A5-4A7E-89B3-3E360225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D88197-D578-43FA-9139-BB56174A4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CEEC14-3630-43D6-94C4-214A757CA7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CE65EA-DE1A-448D-B83B-71F6B4D95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6D730-0BC0-4592-88FF-E95A129E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3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AEE01-2169-4194-AC3E-23EC4660F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052F2-E9CA-424F-BA53-B81F14B44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468CB-6F5F-4BA9-80B8-B326FE501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35435-FB89-48CB-A780-FAB49693B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7B43AE-0FF3-4051-ABD8-A7B8AA410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12ECC1-AE42-42D1-9B6B-9B338A7A4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42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1BD0A-EB31-408C-BCFC-978DD91B4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342C1E-E3F7-454B-92AC-1058C9F50C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834ED-5D65-401C-8C79-DC4343FFC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7E0D7D-3214-41F4-AF4C-CEBCD467F9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CCF1FA-5D2C-41BB-BDC5-8E3BAC1C2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250309-74A5-451D-BAF9-E493E426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95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E72A-16EC-473D-90B1-243115A6B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A3A3C-839D-4DB8-92AA-14CEAEDB1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F70D2-372B-46C1-8495-287372F0AB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B2388-8184-45C4-95FD-B117FE83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4E0A8-A111-47DA-957E-36722FCB2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5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CFFA4D-22E5-419F-909C-18011D45D7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24A1D-A625-486A-A90C-0A6AE2B4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4E846-8494-4BB6-AD79-28698751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96A11-5156-4F47-94D1-11009A230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8394B-F354-442F-9D6B-A0AC42B88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6954A6-9A49-4B03-A949-A597C7F25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ADB37-F41D-4F30-862F-3B4CC5C74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045DBA-EFA3-4955-BC4D-0A2A36D738C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66983"/>
            <a:ext cx="777834" cy="791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BFB3DD-FBD7-44F6-8C1F-2D509A00B081}"/>
              </a:ext>
            </a:extLst>
          </p:cNvPr>
          <p:cNvSpPr txBox="1"/>
          <p:nvPr userDrawn="1"/>
        </p:nvSpPr>
        <p:spPr>
          <a:xfrm>
            <a:off x="682831" y="6502041"/>
            <a:ext cx="97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dirty="0">
                <a:solidFill>
                  <a:schemeClr val="bg1">
                    <a:lumMod val="50000"/>
                  </a:schemeClr>
                </a:solidFill>
              </a:rPr>
              <a:t>UGIM 2024 </a:t>
            </a:r>
          </a:p>
        </p:txBody>
      </p:sp>
    </p:spTree>
    <p:extLst>
      <p:ext uri="{BB962C8B-B14F-4D97-AF65-F5344CB8AC3E}">
        <p14:creationId xmlns:p14="http://schemas.microsoft.com/office/powerpoint/2010/main" val="171872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17" Type="http://schemas.openxmlformats.org/officeDocument/2006/relationships/image" Target="../media/image17.jp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jp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5.jpg"/><Relationship Id="rId7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5">
            <a:extLst>
              <a:ext uri="{FF2B5EF4-FFF2-40B4-BE49-F238E27FC236}">
                <a16:creationId xmlns:a16="http://schemas.microsoft.com/office/drawing/2014/main" id="{83D44256-515A-8462-E447-A9A9D5AC7047}"/>
              </a:ext>
            </a:extLst>
          </p:cNvPr>
          <p:cNvSpPr txBox="1">
            <a:spLocks/>
          </p:cNvSpPr>
          <p:nvPr/>
        </p:nvSpPr>
        <p:spPr bwMode="auto">
          <a:xfrm>
            <a:off x="220783" y="1053593"/>
            <a:ext cx="6372702" cy="111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accent1"/>
                </a:solidFill>
                <a:latin typeface="Tw Cen MT"/>
                <a:ea typeface="ＭＳ Ｐゴシック" charset="0"/>
                <a:cs typeface="Tw Cen MT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E64626"/>
                </a:solidFill>
                <a:effectLst/>
                <a:uLnTx/>
                <a:uFillTx/>
                <a:latin typeface="Tw Cen MT"/>
                <a:ea typeface="ＭＳ Ｐゴシック" charset="0"/>
              </a:rPr>
              <a:t>Research &amp; Prototype Foundry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srgbClr val="E64626"/>
                </a:solidFill>
                <a:effectLst/>
                <a:uLnTx/>
                <a:uFillTx/>
                <a:latin typeface="Tw Cen MT"/>
                <a:ea typeface="ＭＳ Ｐゴシック" charset="0"/>
              </a:rPr>
              <a:t>University of Sydney - Core Research Facilities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6F35DAD-8A44-7E02-5E4B-CFD5F88ABC8D}"/>
              </a:ext>
            </a:extLst>
          </p:cNvPr>
          <p:cNvSpPr txBox="1"/>
          <p:nvPr/>
        </p:nvSpPr>
        <p:spPr>
          <a:xfrm>
            <a:off x="220783" y="1978263"/>
            <a:ext cx="60859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lang="en-AU" sz="1800" b="1" dirty="0"/>
              <a:t>Providing R&amp;D communities with open access to micro and nano fabrication capabilities.</a:t>
            </a: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2BF2444E-8F40-238F-77FE-198E5E1B1422}"/>
              </a:ext>
            </a:extLst>
          </p:cNvPr>
          <p:cNvSpPr txBox="1">
            <a:spLocks/>
          </p:cNvSpPr>
          <p:nvPr/>
        </p:nvSpPr>
        <p:spPr bwMode="auto">
          <a:xfrm>
            <a:off x="234991" y="191702"/>
            <a:ext cx="608591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accent1"/>
                </a:solidFill>
                <a:latin typeface="Tw Cen MT"/>
                <a:ea typeface="ＭＳ Ｐゴシック" charset="0"/>
                <a:cs typeface="Tw Cen MT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w Cen MT"/>
                <a:ea typeface="ＭＳ Ｐゴシック" charset="0"/>
              </a:rPr>
              <a:t>Who we are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AE2A6F5-1A86-15D0-0E83-AEA3B848CB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97"/>
          <a:stretch/>
        </p:blipFill>
        <p:spPr>
          <a:xfrm>
            <a:off x="6593485" y="227821"/>
            <a:ext cx="5346591" cy="3024445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DDD937B0-4DF2-0B3D-CBE5-6D129AB6A5BD}"/>
              </a:ext>
            </a:extLst>
          </p:cNvPr>
          <p:cNvGrpSpPr/>
          <p:nvPr/>
        </p:nvGrpSpPr>
        <p:grpSpPr>
          <a:xfrm>
            <a:off x="9113953" y="5645649"/>
            <a:ext cx="2971554" cy="1117465"/>
            <a:chOff x="9113953" y="5645649"/>
            <a:chExt cx="2971554" cy="1117465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F19AFC4-43E8-9A1F-525B-5ACCF79FFC36}"/>
                </a:ext>
              </a:extLst>
            </p:cNvPr>
            <p:cNvSpPr txBox="1"/>
            <p:nvPr/>
          </p:nvSpPr>
          <p:spPr>
            <a:xfrm>
              <a:off x="9113953" y="6347616"/>
              <a:ext cx="2971554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AU" sz="1050" b="1" i="0" u="none" strike="noStrike" baseline="0" dirty="0"/>
                <a:t>Find out more</a:t>
              </a:r>
            </a:p>
            <a:p>
              <a:pPr algn="l"/>
              <a:r>
                <a:rPr lang="en-AU" sz="1050" b="0" i="0" u="none" strike="noStrike" baseline="0" dirty="0"/>
                <a:t>sydney.edu.au/research-and-prototype-foundry</a:t>
              </a:r>
              <a:endParaRPr lang="en-AU" sz="1050" dirty="0"/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9FC0505B-D379-8CD1-590E-224F5423C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32642" y="5645649"/>
              <a:ext cx="913205" cy="909055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F8EC028-E861-BABE-4E4E-D8E2E60C6722}"/>
              </a:ext>
            </a:extLst>
          </p:cNvPr>
          <p:cNvGrpSpPr/>
          <p:nvPr/>
        </p:nvGrpSpPr>
        <p:grpSpPr>
          <a:xfrm>
            <a:off x="8533255" y="3519150"/>
            <a:ext cx="3041360" cy="2051665"/>
            <a:chOff x="4518938" y="3319442"/>
            <a:chExt cx="3041360" cy="2051665"/>
          </a:xfrm>
        </p:grpSpPr>
        <p:pic>
          <p:nvPicPr>
            <p:cNvPr id="5" name="Graphic 4" descr="Users with solid fill">
              <a:extLst>
                <a:ext uri="{FF2B5EF4-FFF2-40B4-BE49-F238E27FC236}">
                  <a16:creationId xmlns:a16="http://schemas.microsoft.com/office/drawing/2014/main" id="{2BE8EA2F-9CDE-FEAC-0BA5-D214FD6DB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18938" y="3319442"/>
              <a:ext cx="540000" cy="540000"/>
            </a:xfrm>
            <a:prstGeom prst="rect">
              <a:avLst/>
            </a:prstGeom>
          </p:spPr>
        </p:pic>
        <p:pic>
          <p:nvPicPr>
            <p:cNvPr id="8" name="Graphic 7" descr="List with solid fill">
              <a:extLst>
                <a:ext uri="{FF2B5EF4-FFF2-40B4-BE49-F238E27FC236}">
                  <a16:creationId xmlns:a16="http://schemas.microsoft.com/office/drawing/2014/main" id="{062B6A8E-0591-6AE7-467A-2AD9832C6D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525390" y="3826787"/>
              <a:ext cx="540000" cy="540000"/>
            </a:xfrm>
            <a:prstGeom prst="rect">
              <a:avLst/>
            </a:prstGeom>
          </p:spPr>
        </p:pic>
        <p:pic>
          <p:nvPicPr>
            <p:cNvPr id="10" name="Graphic 9" descr="Graduation cap with solid fill">
              <a:extLst>
                <a:ext uri="{FF2B5EF4-FFF2-40B4-BE49-F238E27FC236}">
                  <a16:creationId xmlns:a16="http://schemas.microsoft.com/office/drawing/2014/main" id="{BB3E9263-0078-7AF1-0E66-25ABDBA065F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518938" y="4301098"/>
              <a:ext cx="540000" cy="54000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76A924C-1172-C0B5-E8E8-4A3694698798}"/>
                </a:ext>
              </a:extLst>
            </p:cNvPr>
            <p:cNvSpPr txBox="1"/>
            <p:nvPr/>
          </p:nvSpPr>
          <p:spPr>
            <a:xfrm>
              <a:off x="4955842" y="3404776"/>
              <a:ext cx="24133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AU" sz="1800" b="1" dirty="0"/>
                <a:t> 675 facility users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12C21AA-E40A-2107-E0E9-8C4C671FA5AC}"/>
                </a:ext>
              </a:extLst>
            </p:cNvPr>
            <p:cNvSpPr txBox="1"/>
            <p:nvPr/>
          </p:nvSpPr>
          <p:spPr>
            <a:xfrm>
              <a:off x="4955842" y="3928448"/>
              <a:ext cx="24133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AU" sz="1800" b="1" dirty="0"/>
                <a:t> </a:t>
              </a:r>
              <a:r>
                <a:rPr lang="en-AU" b="1" dirty="0"/>
                <a:t>151</a:t>
              </a:r>
              <a:r>
                <a:rPr lang="en-AU" sz="1800" b="1" dirty="0"/>
                <a:t> active projects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0B038A0-83F6-A461-8652-A5E784776A79}"/>
                </a:ext>
              </a:extLst>
            </p:cNvPr>
            <p:cNvSpPr txBox="1"/>
            <p:nvPr/>
          </p:nvSpPr>
          <p:spPr>
            <a:xfrm>
              <a:off x="4955842" y="4452120"/>
              <a:ext cx="260445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AU" sz="1800" b="1" dirty="0"/>
                <a:t> 25 academic institutions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6D02E06-5892-40FA-60A0-2502F5697BC3}"/>
                </a:ext>
              </a:extLst>
            </p:cNvPr>
            <p:cNvSpPr txBox="1"/>
            <p:nvPr/>
          </p:nvSpPr>
          <p:spPr>
            <a:xfrm>
              <a:off x="4955842" y="4975792"/>
              <a:ext cx="24133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AU" sz="1800" b="1" dirty="0"/>
                <a:t> 38 industry clients</a:t>
              </a:r>
            </a:p>
          </p:txBody>
        </p:sp>
        <p:pic>
          <p:nvPicPr>
            <p:cNvPr id="26" name="Graphic 25" descr="Construction worker male with solid fill">
              <a:extLst>
                <a:ext uri="{FF2B5EF4-FFF2-40B4-BE49-F238E27FC236}">
                  <a16:creationId xmlns:a16="http://schemas.microsoft.com/office/drawing/2014/main" id="{2153A801-0E58-1E48-AD0D-1133B71E83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518938" y="4831107"/>
              <a:ext cx="540000" cy="540000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325919E-44E7-7925-17AB-C48D2A28880A}"/>
              </a:ext>
            </a:extLst>
          </p:cNvPr>
          <p:cNvGrpSpPr/>
          <p:nvPr/>
        </p:nvGrpSpPr>
        <p:grpSpPr>
          <a:xfrm>
            <a:off x="4193623" y="3549264"/>
            <a:ext cx="4127632" cy="1886996"/>
            <a:chOff x="397758" y="3325592"/>
            <a:chExt cx="4127632" cy="188699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852995E-444D-29D7-F748-86F660708C0E}"/>
                </a:ext>
              </a:extLst>
            </p:cNvPr>
            <p:cNvSpPr txBox="1"/>
            <p:nvPr/>
          </p:nvSpPr>
          <p:spPr>
            <a:xfrm>
              <a:off x="851660" y="3458262"/>
              <a:ext cx="3673730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AU" b="1" dirty="0"/>
                <a:t>1x 500 m2 ISO 5 Cleanroom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AU" sz="1800" b="1" dirty="0"/>
                <a:t>1x 40 m2 ISO 8 </a:t>
              </a:r>
              <a:r>
                <a:rPr lang="en-AU" b="1" dirty="0"/>
                <a:t>Precision Labs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AU" sz="1800" b="1" dirty="0"/>
                <a:t>1x 40 m2 ISO 8 </a:t>
              </a:r>
              <a:r>
                <a:rPr lang="en-AU" b="1" dirty="0"/>
                <a:t>Dry Labs</a:t>
              </a:r>
              <a:r>
                <a:rPr lang="en-AU" sz="1800" b="1" dirty="0"/>
                <a:t>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AU" sz="1800" b="1" dirty="0"/>
                <a:t>3x 30 m2 Optical Labs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AU" b="1" dirty="0"/>
                <a:t>Fiber Draw Tower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AU" b="1" dirty="0"/>
                <a:t>Hydrogenation Facility</a:t>
              </a:r>
              <a:r>
                <a:rPr lang="en-AU" sz="1800" b="1" dirty="0"/>
                <a:t> </a:t>
              </a:r>
            </a:p>
          </p:txBody>
        </p:sp>
        <p:pic>
          <p:nvPicPr>
            <p:cNvPr id="33" name="Graphic 32" descr="City with solid fill">
              <a:extLst>
                <a:ext uri="{FF2B5EF4-FFF2-40B4-BE49-F238E27FC236}">
                  <a16:creationId xmlns:a16="http://schemas.microsoft.com/office/drawing/2014/main" id="{40051C2C-C035-57D0-0E7F-EAA7F9421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397758" y="3325592"/>
              <a:ext cx="540000" cy="540000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868DF0A-BA9B-2B4B-9064-D4EBC573CD28}"/>
              </a:ext>
            </a:extLst>
          </p:cNvPr>
          <p:cNvGrpSpPr/>
          <p:nvPr/>
        </p:nvGrpSpPr>
        <p:grpSpPr>
          <a:xfrm>
            <a:off x="3525257" y="6119334"/>
            <a:ext cx="4261283" cy="738665"/>
            <a:chOff x="3525257" y="5948946"/>
            <a:chExt cx="4615364" cy="909054"/>
          </a:xfrm>
        </p:grpSpPr>
        <p:pic>
          <p:nvPicPr>
            <p:cNvPr id="37" name="Picture 36" descr="A logo with black text&#10;&#10;Description automatically generated">
              <a:extLst>
                <a:ext uri="{FF2B5EF4-FFF2-40B4-BE49-F238E27FC236}">
                  <a16:creationId xmlns:a16="http://schemas.microsoft.com/office/drawing/2014/main" id="{C7460C81-06CE-07CC-F9F8-8588C928A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5257" y="5948946"/>
              <a:ext cx="2459793" cy="909054"/>
            </a:xfrm>
            <a:prstGeom prst="rect">
              <a:avLst/>
            </a:prstGeom>
          </p:spPr>
        </p:pic>
        <p:pic>
          <p:nvPicPr>
            <p:cNvPr id="38" name="Picture 37" descr="A logo of a company&#10;&#10;Description automatically generated">
              <a:extLst>
                <a:ext uri="{FF2B5EF4-FFF2-40B4-BE49-F238E27FC236}">
                  <a16:creationId xmlns:a16="http://schemas.microsoft.com/office/drawing/2014/main" id="{7BA691DF-B863-3F3E-BBD8-9279DD2C10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1075" y="5948946"/>
              <a:ext cx="809032" cy="809032"/>
            </a:xfrm>
            <a:prstGeom prst="rect">
              <a:avLst/>
            </a:prstGeom>
          </p:spPr>
        </p:pic>
        <p:pic>
          <p:nvPicPr>
            <p:cNvPr id="39" name="Picture 109" descr="A close up of a sign&#10;&#10;Description generated with very high confidence">
              <a:extLst>
                <a:ext uri="{FF2B5EF4-FFF2-40B4-BE49-F238E27FC236}">
                  <a16:creationId xmlns:a16="http://schemas.microsoft.com/office/drawing/2014/main" id="{2B36332F-FFD1-E4F0-6F98-15CB7DB45F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021023" y="5948946"/>
              <a:ext cx="1119598" cy="809032"/>
            </a:xfrm>
            <a:prstGeom prst="rect">
              <a:avLst/>
            </a:prstGeom>
          </p:spPr>
        </p:pic>
      </p:grpSp>
      <p:pic>
        <p:nvPicPr>
          <p:cNvPr id="43" name="Picture 42" descr="A group of people in white hazmat suits in a room&#10;&#10;Description automatically generated">
            <a:extLst>
              <a:ext uri="{FF2B5EF4-FFF2-40B4-BE49-F238E27FC236}">
                <a16:creationId xmlns:a16="http://schemas.microsoft.com/office/drawing/2014/main" id="{D694081A-056B-60F2-EAEC-2EDDF4F8C15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95" y="2768805"/>
            <a:ext cx="3560191" cy="298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34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6A167029-4E05-BA4F-2F01-FE5B81CD8DC3}"/>
              </a:ext>
            </a:extLst>
          </p:cNvPr>
          <p:cNvGrpSpPr/>
          <p:nvPr/>
        </p:nvGrpSpPr>
        <p:grpSpPr>
          <a:xfrm>
            <a:off x="3525257" y="6119334"/>
            <a:ext cx="4261283" cy="738665"/>
            <a:chOff x="3525257" y="5948946"/>
            <a:chExt cx="4615364" cy="909054"/>
          </a:xfrm>
        </p:grpSpPr>
        <p:pic>
          <p:nvPicPr>
            <p:cNvPr id="3" name="Picture 2" descr="A logo with black text&#10;&#10;Description automatically generated">
              <a:extLst>
                <a:ext uri="{FF2B5EF4-FFF2-40B4-BE49-F238E27FC236}">
                  <a16:creationId xmlns:a16="http://schemas.microsoft.com/office/drawing/2014/main" id="{92A8A92C-2040-3222-A1C3-D5B40938D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5257" y="5948946"/>
              <a:ext cx="2459793" cy="909054"/>
            </a:xfrm>
            <a:prstGeom prst="rect">
              <a:avLst/>
            </a:prstGeom>
          </p:spPr>
        </p:pic>
        <p:pic>
          <p:nvPicPr>
            <p:cNvPr id="6" name="Picture 5" descr="A logo of a company&#10;&#10;Description automatically generated">
              <a:extLst>
                <a:ext uri="{FF2B5EF4-FFF2-40B4-BE49-F238E27FC236}">
                  <a16:creationId xmlns:a16="http://schemas.microsoft.com/office/drawing/2014/main" id="{B2B264C4-6564-0893-33A5-5C774A88B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1075" y="5948946"/>
              <a:ext cx="809032" cy="809032"/>
            </a:xfrm>
            <a:prstGeom prst="rect">
              <a:avLst/>
            </a:prstGeom>
          </p:spPr>
        </p:pic>
        <p:pic>
          <p:nvPicPr>
            <p:cNvPr id="11" name="Picture 109" descr="A close up of a sign&#10;&#10;Description generated with very high confidence">
              <a:extLst>
                <a:ext uri="{FF2B5EF4-FFF2-40B4-BE49-F238E27FC236}">
                  <a16:creationId xmlns:a16="http://schemas.microsoft.com/office/drawing/2014/main" id="{33EE5E61-8546-9C29-ADC1-B55A73850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21023" y="5948946"/>
              <a:ext cx="1119598" cy="809032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F3ACB58-C934-B31A-6C8D-6716C81CF343}"/>
              </a:ext>
            </a:extLst>
          </p:cNvPr>
          <p:cNvGrpSpPr/>
          <p:nvPr/>
        </p:nvGrpSpPr>
        <p:grpSpPr>
          <a:xfrm>
            <a:off x="759314" y="1522006"/>
            <a:ext cx="2765943" cy="1029325"/>
            <a:chOff x="358357" y="4110965"/>
            <a:chExt cx="2765943" cy="1029325"/>
          </a:xfrm>
        </p:grpSpPr>
        <p:pic>
          <p:nvPicPr>
            <p:cNvPr id="2" name="Picture 10">
              <a:extLst>
                <a:ext uri="{FF2B5EF4-FFF2-40B4-BE49-F238E27FC236}">
                  <a16:creationId xmlns:a16="http://schemas.microsoft.com/office/drawing/2014/main" id="{DE7FD49F-9B71-44F0-CD2A-72DE73E95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9" b="169"/>
            <a:stretch/>
          </p:blipFill>
          <p:spPr>
            <a:xfrm>
              <a:off x="358357" y="4110965"/>
              <a:ext cx="1044287" cy="1029325"/>
            </a:xfrm>
            <a:prstGeom prst="round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9756362-40DF-6571-57A2-A2936B03CB99}"/>
                </a:ext>
              </a:extLst>
            </p:cNvPr>
            <p:cNvSpPr txBox="1"/>
            <p:nvPr/>
          </p:nvSpPr>
          <p:spPr>
            <a:xfrm>
              <a:off x="1439702" y="4169490"/>
              <a:ext cx="1684598" cy="95410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400" b="1" dirty="0">
                  <a:latin typeface="TW Cen MT"/>
                  <a:ea typeface="ＭＳ Ｐゴシック"/>
                </a:rPr>
                <a:t>Nano</a:t>
              </a:r>
              <a:r>
                <a:rPr lang="en-US" sz="1400" b="1" dirty="0">
                  <a:latin typeface="TW Cen MT"/>
                </a:rPr>
                <a:t> </a:t>
              </a:r>
              <a:r>
                <a:rPr lang="en-US" sz="1400" b="1" dirty="0">
                  <a:latin typeface="TW Cen MT"/>
                  <a:ea typeface="ＭＳ Ｐゴシック"/>
                </a:rPr>
                <a:t>Bio</a:t>
              </a:r>
            </a:p>
            <a:p>
              <a:pPr marL="285744" indent="-285744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TW Cen MT"/>
                  <a:ea typeface="ＭＳ Ｐゴシック"/>
                </a:rPr>
                <a:t>Microfluidics </a:t>
              </a:r>
              <a:endParaRPr lang="en-US" sz="1400" dirty="0">
                <a:latin typeface="TW Cen MT"/>
              </a:endParaRPr>
            </a:p>
            <a:p>
              <a:pPr marL="285744" indent="-285744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TW Cen MT"/>
                  <a:ea typeface="ＭＳ Ｐゴシック"/>
                </a:rPr>
                <a:t>Medical devices</a:t>
              </a:r>
              <a:endParaRPr lang="en-US" sz="1400" dirty="0">
                <a:latin typeface="TW Cen MT"/>
              </a:endParaRPr>
            </a:p>
            <a:p>
              <a:pPr marL="285744" indent="-285744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TW Cen MT"/>
                  <a:ea typeface="ＭＳ Ｐゴシック"/>
                </a:rPr>
                <a:t>Wearables</a:t>
              </a:r>
              <a:endParaRPr lang="en-US" sz="1400" dirty="0">
                <a:latin typeface="TW Cen MT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DFAAE1A-2E0A-1F59-6E30-288B6E62B4B0}"/>
              </a:ext>
            </a:extLst>
          </p:cNvPr>
          <p:cNvGrpSpPr/>
          <p:nvPr/>
        </p:nvGrpSpPr>
        <p:grpSpPr>
          <a:xfrm>
            <a:off x="766795" y="3156498"/>
            <a:ext cx="2556716" cy="1042578"/>
            <a:chOff x="1578782" y="3749660"/>
            <a:chExt cx="2556716" cy="1042578"/>
          </a:xfrm>
        </p:grpSpPr>
        <p:pic>
          <p:nvPicPr>
            <p:cNvPr id="7" name="Picture 6" descr="A picture containing sitting, white, court, player&#10;&#10;Description generated with very high confidence">
              <a:extLst>
                <a:ext uri="{FF2B5EF4-FFF2-40B4-BE49-F238E27FC236}">
                  <a16:creationId xmlns:a16="http://schemas.microsoft.com/office/drawing/2014/main" id="{877A2B04-C66E-B357-EDD2-757E453F89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78782" y="3749660"/>
              <a:ext cx="1102199" cy="1042578"/>
            </a:xfrm>
            <a:prstGeom prst="round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F3F6C41-AE3E-8E87-AE45-852BD954AB82}"/>
                </a:ext>
              </a:extLst>
            </p:cNvPr>
            <p:cNvSpPr txBox="1"/>
            <p:nvPr/>
          </p:nvSpPr>
          <p:spPr>
            <a:xfrm>
              <a:off x="2725520" y="3901617"/>
              <a:ext cx="1409978" cy="73866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400" b="1" dirty="0">
                  <a:latin typeface="TW Cen MT"/>
                  <a:ea typeface="ＭＳ Ｐゴシック"/>
                </a:rPr>
                <a:t>Nano Photonics</a:t>
              </a:r>
            </a:p>
            <a:p>
              <a:pPr marL="285744" indent="-285744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TW Cen MT"/>
                  <a:ea typeface="ＭＳ Ｐゴシック"/>
                </a:rPr>
                <a:t>Sensing</a:t>
              </a:r>
              <a:endParaRPr lang="en-US" sz="1400" dirty="0">
                <a:latin typeface="TW Cen MT"/>
              </a:endParaRPr>
            </a:p>
            <a:p>
              <a:pPr marL="285744" indent="-285744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TW Cen MT"/>
                  <a:ea typeface="ＭＳ Ｐゴシック"/>
                </a:rPr>
                <a:t>IoT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193D9D5-C2E3-92E4-CB94-E6688754B6D8}"/>
              </a:ext>
            </a:extLst>
          </p:cNvPr>
          <p:cNvGrpSpPr/>
          <p:nvPr/>
        </p:nvGrpSpPr>
        <p:grpSpPr>
          <a:xfrm>
            <a:off x="4751969" y="3164916"/>
            <a:ext cx="3156505" cy="1034160"/>
            <a:chOff x="2515157" y="3426265"/>
            <a:chExt cx="3156505" cy="103416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FA36593-0CFD-6D95-653C-FA4BD8D747AE}"/>
                </a:ext>
              </a:extLst>
            </p:cNvPr>
            <p:cNvSpPr txBox="1"/>
            <p:nvPr/>
          </p:nvSpPr>
          <p:spPr>
            <a:xfrm>
              <a:off x="3625518" y="3574013"/>
              <a:ext cx="2046144" cy="73866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400" b="1" dirty="0">
                  <a:solidFill>
                    <a:srgbClr val="000000"/>
                  </a:solidFill>
                  <a:latin typeface="TW Cen MT"/>
                  <a:ea typeface="ＭＳ Ｐゴシック"/>
                </a:rPr>
                <a:t>Nano</a:t>
              </a:r>
              <a:r>
                <a:rPr lang="en-US" sz="1400" b="1" dirty="0">
                  <a:solidFill>
                    <a:srgbClr val="000000"/>
                  </a:solidFill>
                  <a:latin typeface="TW Cen MT"/>
                </a:rPr>
                <a:t> </a:t>
              </a:r>
              <a:r>
                <a:rPr lang="en-US" sz="1400" b="1" dirty="0">
                  <a:solidFill>
                    <a:srgbClr val="000000"/>
                  </a:solidFill>
                  <a:latin typeface="TW Cen MT"/>
                  <a:ea typeface="ＭＳ Ｐゴシック"/>
                </a:rPr>
                <a:t>Electronics</a:t>
              </a:r>
            </a:p>
            <a:p>
              <a:pPr marL="285744" indent="-285744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TW Cen MT"/>
                  <a:ea typeface="ＭＳ Ｐゴシック"/>
                </a:rPr>
                <a:t>Quantum technologies</a:t>
              </a:r>
            </a:p>
            <a:p>
              <a:pPr marL="285744" indent="-285744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TW Cen MT"/>
                  <a:ea typeface="ＭＳ Ｐゴシック"/>
                </a:rPr>
                <a:t>Low power electronics</a:t>
              </a:r>
              <a:endParaRPr lang="en-US" sz="1400" dirty="0">
                <a:latin typeface="TW Cen MT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89CB5E3-ACC1-4AAC-5157-7C99664CA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23" b="2323"/>
            <a:stretch/>
          </p:blipFill>
          <p:spPr>
            <a:xfrm>
              <a:off x="2515157" y="3426265"/>
              <a:ext cx="1110361" cy="1034160"/>
            </a:xfrm>
            <a:prstGeom prst="round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29FD183-319E-3DD6-CD07-F3F9F8499405}"/>
              </a:ext>
            </a:extLst>
          </p:cNvPr>
          <p:cNvGrpSpPr/>
          <p:nvPr/>
        </p:nvGrpSpPr>
        <p:grpSpPr>
          <a:xfrm>
            <a:off x="4751969" y="1506804"/>
            <a:ext cx="2985634" cy="1059727"/>
            <a:chOff x="5317014" y="4040871"/>
            <a:chExt cx="2985634" cy="105972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10DFC17-C8A1-DCC9-1381-7BB13D05943F}"/>
                </a:ext>
              </a:extLst>
            </p:cNvPr>
            <p:cNvSpPr txBox="1"/>
            <p:nvPr/>
          </p:nvSpPr>
          <p:spPr>
            <a:xfrm>
              <a:off x="6419213" y="4180525"/>
              <a:ext cx="1883435" cy="73866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400" b="1" dirty="0">
                  <a:latin typeface="TW Cen MT"/>
                  <a:ea typeface="ＭＳ Ｐゴシック"/>
                </a:rPr>
                <a:t>Nano</a:t>
              </a:r>
              <a:r>
                <a:rPr lang="en-US" sz="1400" b="1" dirty="0"/>
                <a:t> </a:t>
              </a:r>
              <a:r>
                <a:rPr lang="en-US" sz="1400" b="1" dirty="0">
                  <a:latin typeface="TW Cen MT"/>
                  <a:ea typeface="ＭＳ Ｐゴシック"/>
                </a:rPr>
                <a:t>Materials</a:t>
              </a:r>
            </a:p>
            <a:p>
              <a:pPr marL="285744" indent="-285744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TW Cen MT"/>
                  <a:ea typeface="ＭＳ Ｐゴシック"/>
                </a:rPr>
                <a:t>Structured surfaces</a:t>
              </a:r>
              <a:endParaRPr lang="en-US" sz="1400" dirty="0">
                <a:latin typeface="TW Cen MT"/>
              </a:endParaRPr>
            </a:p>
            <a:p>
              <a:pPr marL="285744" indent="-285744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TW Cen MT"/>
                  <a:ea typeface="ＭＳ Ｐゴシック"/>
                </a:rPr>
                <a:t>Novel materials</a:t>
              </a:r>
            </a:p>
          </p:txBody>
        </p:sp>
        <p:pic>
          <p:nvPicPr>
            <p:cNvPr id="15" name="Picture 18">
              <a:extLst>
                <a:ext uri="{FF2B5EF4-FFF2-40B4-BE49-F238E27FC236}">
                  <a16:creationId xmlns:a16="http://schemas.microsoft.com/office/drawing/2014/main" id="{95536AB3-2707-1EC3-148F-27B976F8693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11776" r="11776"/>
            <a:stretch/>
          </p:blipFill>
          <p:spPr>
            <a:xfrm>
              <a:off x="5317014" y="4040871"/>
              <a:ext cx="1102199" cy="1059727"/>
            </a:xfrm>
            <a:prstGeom prst="roundRect">
              <a:avLst/>
            </a:prstGeom>
          </p:spPr>
        </p:pic>
      </p:grpSp>
      <p:sp>
        <p:nvSpPr>
          <p:cNvPr id="41" name="Title 1">
            <a:extLst>
              <a:ext uri="{FF2B5EF4-FFF2-40B4-BE49-F238E27FC236}">
                <a16:creationId xmlns:a16="http://schemas.microsoft.com/office/drawing/2014/main" id="{F9F00340-ABA3-B289-332B-29EF00EDAC08}"/>
              </a:ext>
            </a:extLst>
          </p:cNvPr>
          <p:cNvSpPr txBox="1">
            <a:spLocks/>
          </p:cNvSpPr>
          <p:nvPr/>
        </p:nvSpPr>
        <p:spPr bwMode="auto">
          <a:xfrm>
            <a:off x="234991" y="191702"/>
            <a:ext cx="608591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accent1"/>
                </a:solidFill>
                <a:latin typeface="Tw Cen MT"/>
                <a:ea typeface="ＭＳ Ｐゴシック" charset="0"/>
                <a:cs typeface="Tw Cen MT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dirty="0">
                <a:solidFill>
                  <a:schemeClr val="tx1"/>
                </a:solidFill>
              </a:rPr>
              <a:t>W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w Cen MT"/>
                <a:ea typeface="ＭＳ Ｐゴシック" charset="0"/>
              </a:rPr>
              <a:t>hat we do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5DD15E0-63BB-2E5D-04AF-1FDED2680851}"/>
              </a:ext>
            </a:extLst>
          </p:cNvPr>
          <p:cNvGrpSpPr/>
          <p:nvPr/>
        </p:nvGrpSpPr>
        <p:grpSpPr>
          <a:xfrm>
            <a:off x="9113953" y="5645649"/>
            <a:ext cx="2971554" cy="1117465"/>
            <a:chOff x="9113953" y="5645649"/>
            <a:chExt cx="2971554" cy="111746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139BCD1-17CB-916E-4BA3-918D02A75E09}"/>
                </a:ext>
              </a:extLst>
            </p:cNvPr>
            <p:cNvSpPr txBox="1"/>
            <p:nvPr/>
          </p:nvSpPr>
          <p:spPr>
            <a:xfrm>
              <a:off x="9113953" y="6347616"/>
              <a:ext cx="2971554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AU" sz="1050" b="1" i="0" u="none" strike="noStrike" baseline="0" dirty="0"/>
                <a:t>Find out more</a:t>
              </a:r>
            </a:p>
            <a:p>
              <a:pPr algn="l"/>
              <a:r>
                <a:rPr lang="en-AU" sz="1050" b="0" i="0" u="none" strike="noStrike" baseline="0" dirty="0"/>
                <a:t>sydney.edu.au/research-and-prototype-foundry</a:t>
              </a:r>
              <a:endParaRPr lang="en-AU" sz="1050" dirty="0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00216B5-8E6B-3189-E947-6BFB907627A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932642" y="5645649"/>
              <a:ext cx="913205" cy="909055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ABC0BF0-9676-6AD4-7D1C-31E4FE35FDBF}"/>
              </a:ext>
            </a:extLst>
          </p:cNvPr>
          <p:cNvGrpSpPr/>
          <p:nvPr/>
        </p:nvGrpSpPr>
        <p:grpSpPr>
          <a:xfrm>
            <a:off x="8486555" y="2385122"/>
            <a:ext cx="3359292" cy="1103623"/>
            <a:chOff x="2515157" y="3426265"/>
            <a:chExt cx="3083926" cy="110362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08B8265-07CB-26AD-9698-313CC7511C0D}"/>
                </a:ext>
              </a:extLst>
            </p:cNvPr>
            <p:cNvSpPr txBox="1"/>
            <p:nvPr/>
          </p:nvSpPr>
          <p:spPr>
            <a:xfrm>
              <a:off x="3552939" y="3575781"/>
              <a:ext cx="2046144" cy="95410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400" b="1" dirty="0">
                  <a:solidFill>
                    <a:srgbClr val="000000"/>
                  </a:solidFill>
                  <a:latin typeface="TW Cen MT"/>
                  <a:ea typeface="ＭＳ Ｐゴシック"/>
                </a:rPr>
                <a:t>Optical Fiber </a:t>
              </a:r>
            </a:p>
            <a:p>
              <a:pPr marL="285744" indent="-285744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TW Cen MT"/>
                  <a:ea typeface="ＭＳ Ｐゴシック"/>
                </a:rPr>
                <a:t>Fiber drawing</a:t>
              </a:r>
            </a:p>
            <a:p>
              <a:pPr marL="285744" indent="-285744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TW Cen MT"/>
                  <a:ea typeface="ＭＳ Ｐゴシック"/>
                </a:rPr>
                <a:t>Advanced Fiber Bragg Grating</a:t>
              </a:r>
              <a:endParaRPr lang="en-US" sz="1400" dirty="0">
                <a:latin typeface="TW Cen MT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CA0E3F6-EC1B-C347-78F5-28D5D29825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04" r="2704"/>
            <a:stretch/>
          </p:blipFill>
          <p:spPr>
            <a:xfrm>
              <a:off x="2515157" y="3426265"/>
              <a:ext cx="1019343" cy="1034160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4155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1982</TotalTime>
  <Words>129</Words>
  <Application>Microsoft Office PowerPoint</Application>
  <PresentationFormat>Widescreen</PresentationFormat>
  <Paragraphs>35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TW Cen MT</vt:lpstr>
      <vt:lpstr>TW Cen MT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[Lab Name &amp; Location]</dc:title>
  <dc:creator>Jorg Scholvin</dc:creator>
  <cp:lastModifiedBy>Nelson Briones</cp:lastModifiedBy>
  <cp:revision>56</cp:revision>
  <dcterms:created xsi:type="dcterms:W3CDTF">2024-05-27T00:13:45Z</dcterms:created>
  <dcterms:modified xsi:type="dcterms:W3CDTF">2024-06-18T05:58:34Z</dcterms:modified>
</cp:coreProperties>
</file>