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A23C46-C150-6343-8D8C-A7EDDE549E51}" v="105" dt="2024-06-18T21:52:34.0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94" d="100"/>
          <a:sy n="94" d="100"/>
        </p:scale>
        <p:origin x="-48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ck Baker" userId="0340e1ec-0263-4044-b21e-9a0666d21877" providerId="ADAL" clId="{BCA23C46-C150-6343-8D8C-A7EDDE549E51}"/>
    <pc:docChg chg="undo custSel addSld delSld modSld">
      <pc:chgData name="Darick Baker" userId="0340e1ec-0263-4044-b21e-9a0666d21877" providerId="ADAL" clId="{BCA23C46-C150-6343-8D8C-A7EDDE549E51}" dt="2024-06-18T21:52:45.130" v="2268" actId="1076"/>
      <pc:docMkLst>
        <pc:docMk/>
      </pc:docMkLst>
      <pc:sldChg chg="del">
        <pc:chgData name="Darick Baker" userId="0340e1ec-0263-4044-b21e-9a0666d21877" providerId="ADAL" clId="{BCA23C46-C150-6343-8D8C-A7EDDE549E51}" dt="2024-06-15T22:42:05.893" v="2094" actId="2696"/>
        <pc:sldMkLst>
          <pc:docMk/>
          <pc:sldMk cId="1185234098" sldId="257"/>
        </pc:sldMkLst>
      </pc:sldChg>
      <pc:sldChg chg="del">
        <pc:chgData name="Darick Baker" userId="0340e1ec-0263-4044-b21e-9a0666d21877" providerId="ADAL" clId="{BCA23C46-C150-6343-8D8C-A7EDDE549E51}" dt="2024-06-15T22:42:05.891" v="2093" actId="2696"/>
        <pc:sldMkLst>
          <pc:docMk/>
          <pc:sldMk cId="3403281350" sldId="258"/>
        </pc:sldMkLst>
      </pc:sldChg>
      <pc:sldChg chg="del">
        <pc:chgData name="Darick Baker" userId="0340e1ec-0263-4044-b21e-9a0666d21877" providerId="ADAL" clId="{BCA23C46-C150-6343-8D8C-A7EDDE549E51}" dt="2024-06-15T22:42:05.895" v="2095" actId="2696"/>
        <pc:sldMkLst>
          <pc:docMk/>
          <pc:sldMk cId="2267638314" sldId="259"/>
        </pc:sldMkLst>
      </pc:sldChg>
      <pc:sldChg chg="addSp delSp modSp new mod modClrScheme delAnim modAnim chgLayout">
        <pc:chgData name="Darick Baker" userId="0340e1ec-0263-4044-b21e-9a0666d21877" providerId="ADAL" clId="{BCA23C46-C150-6343-8D8C-A7EDDE549E51}" dt="2024-06-18T21:52:45.130" v="2268" actId="1076"/>
        <pc:sldMkLst>
          <pc:docMk/>
          <pc:sldMk cId="2151467550" sldId="260"/>
        </pc:sldMkLst>
        <pc:spChg chg="del mod ord">
          <ac:chgData name="Darick Baker" userId="0340e1ec-0263-4044-b21e-9a0666d21877" providerId="ADAL" clId="{BCA23C46-C150-6343-8D8C-A7EDDE549E51}" dt="2024-06-07T19:57:41.738" v="2" actId="700"/>
          <ac:spMkLst>
            <pc:docMk/>
            <pc:sldMk cId="2151467550" sldId="260"/>
            <ac:spMk id="2" creationId="{2072F392-0326-2662-9D2D-23607C637440}"/>
          </ac:spMkLst>
        </pc:spChg>
        <pc:spChg chg="del mod ord">
          <ac:chgData name="Darick Baker" userId="0340e1ec-0263-4044-b21e-9a0666d21877" providerId="ADAL" clId="{BCA23C46-C150-6343-8D8C-A7EDDE549E51}" dt="2024-06-07T19:57:41.738" v="2" actId="700"/>
          <ac:spMkLst>
            <pc:docMk/>
            <pc:sldMk cId="2151467550" sldId="260"/>
            <ac:spMk id="3" creationId="{8898DB55-25AE-569D-3E76-0DFACBB03F31}"/>
          </ac:spMkLst>
        </pc:spChg>
        <pc:spChg chg="del mod ord">
          <ac:chgData name="Darick Baker" userId="0340e1ec-0263-4044-b21e-9a0666d21877" providerId="ADAL" clId="{BCA23C46-C150-6343-8D8C-A7EDDE549E51}" dt="2024-06-07T19:57:41.738" v="2" actId="700"/>
          <ac:spMkLst>
            <pc:docMk/>
            <pc:sldMk cId="2151467550" sldId="260"/>
            <ac:spMk id="4" creationId="{EE1C7281-D5E0-3580-7C9D-D4F60F0AF138}"/>
          </ac:spMkLst>
        </pc:spChg>
        <pc:spChg chg="add del mod ord">
          <ac:chgData name="Darick Baker" userId="0340e1ec-0263-4044-b21e-9a0666d21877" providerId="ADAL" clId="{BCA23C46-C150-6343-8D8C-A7EDDE549E51}" dt="2024-06-07T19:57:52.829" v="3" actId="700"/>
          <ac:spMkLst>
            <pc:docMk/>
            <pc:sldMk cId="2151467550" sldId="260"/>
            <ac:spMk id="5" creationId="{4BCC7518-46AC-B313-6EFF-4A1EEF1CB48B}"/>
          </ac:spMkLst>
        </pc:spChg>
        <pc:spChg chg="add del mod ord">
          <ac:chgData name="Darick Baker" userId="0340e1ec-0263-4044-b21e-9a0666d21877" providerId="ADAL" clId="{BCA23C46-C150-6343-8D8C-A7EDDE549E51}" dt="2024-06-07T19:57:52.829" v="3" actId="700"/>
          <ac:spMkLst>
            <pc:docMk/>
            <pc:sldMk cId="2151467550" sldId="260"/>
            <ac:spMk id="6" creationId="{02179F1C-AF14-81C7-7062-67D70C31DE14}"/>
          </ac:spMkLst>
        </pc:spChg>
        <pc:spChg chg="add del mod ord">
          <ac:chgData name="Darick Baker" userId="0340e1ec-0263-4044-b21e-9a0666d21877" providerId="ADAL" clId="{BCA23C46-C150-6343-8D8C-A7EDDE549E51}" dt="2024-06-07T19:57:52.829" v="3" actId="700"/>
          <ac:spMkLst>
            <pc:docMk/>
            <pc:sldMk cId="2151467550" sldId="260"/>
            <ac:spMk id="7" creationId="{B0C850FC-7191-AA2C-684A-7C39D4DC4523}"/>
          </ac:spMkLst>
        </pc:spChg>
        <pc:spChg chg="add del mod ord">
          <ac:chgData name="Darick Baker" userId="0340e1ec-0263-4044-b21e-9a0666d21877" providerId="ADAL" clId="{BCA23C46-C150-6343-8D8C-A7EDDE549E51}" dt="2024-06-07T19:57:56.411" v="4" actId="700"/>
          <ac:spMkLst>
            <pc:docMk/>
            <pc:sldMk cId="2151467550" sldId="260"/>
            <ac:spMk id="8" creationId="{E2D6577F-D722-96B0-FB13-2FB11ADAF847}"/>
          </ac:spMkLst>
        </pc:spChg>
        <pc:spChg chg="add del mod ord">
          <ac:chgData name="Darick Baker" userId="0340e1ec-0263-4044-b21e-9a0666d21877" providerId="ADAL" clId="{BCA23C46-C150-6343-8D8C-A7EDDE549E51}" dt="2024-06-07T19:57:56.411" v="4" actId="700"/>
          <ac:spMkLst>
            <pc:docMk/>
            <pc:sldMk cId="2151467550" sldId="260"/>
            <ac:spMk id="9" creationId="{5F77724C-EFB6-43AA-E9AA-90CB84CD96D1}"/>
          </ac:spMkLst>
        </pc:spChg>
        <pc:spChg chg="add del mod ord">
          <ac:chgData name="Darick Baker" userId="0340e1ec-0263-4044-b21e-9a0666d21877" providerId="ADAL" clId="{BCA23C46-C150-6343-8D8C-A7EDDE549E51}" dt="2024-06-07T19:57:56.411" v="4" actId="700"/>
          <ac:spMkLst>
            <pc:docMk/>
            <pc:sldMk cId="2151467550" sldId="260"/>
            <ac:spMk id="10" creationId="{D2CE0352-CE7B-ADEF-DFC0-7EC27D94B237}"/>
          </ac:spMkLst>
        </pc:spChg>
        <pc:spChg chg="add del mod ord">
          <ac:chgData name="Darick Baker" userId="0340e1ec-0263-4044-b21e-9a0666d21877" providerId="ADAL" clId="{BCA23C46-C150-6343-8D8C-A7EDDE549E51}" dt="2024-06-07T19:57:56.411" v="4" actId="700"/>
          <ac:spMkLst>
            <pc:docMk/>
            <pc:sldMk cId="2151467550" sldId="260"/>
            <ac:spMk id="11" creationId="{EEFF453E-EF91-470E-E8E5-B30AAB1F78BF}"/>
          </ac:spMkLst>
        </pc:spChg>
        <pc:spChg chg="add del mod ord">
          <ac:chgData name="Darick Baker" userId="0340e1ec-0263-4044-b21e-9a0666d21877" providerId="ADAL" clId="{BCA23C46-C150-6343-8D8C-A7EDDE549E51}" dt="2024-06-07T19:57:56.411" v="4" actId="700"/>
          <ac:spMkLst>
            <pc:docMk/>
            <pc:sldMk cId="2151467550" sldId="260"/>
            <ac:spMk id="12" creationId="{5791C504-469D-90AD-1661-7A3B486244AD}"/>
          </ac:spMkLst>
        </pc:spChg>
        <pc:spChg chg="add mod ord">
          <ac:chgData name="Darick Baker" userId="0340e1ec-0263-4044-b21e-9a0666d21877" providerId="ADAL" clId="{BCA23C46-C150-6343-8D8C-A7EDDE549E51}" dt="2024-06-15T21:28:49.117" v="1704" actId="255"/>
          <ac:spMkLst>
            <pc:docMk/>
            <pc:sldMk cId="2151467550" sldId="260"/>
            <ac:spMk id="13" creationId="{3BD09621-611F-558A-4727-FB65386F036C}"/>
          </ac:spMkLst>
        </pc:spChg>
        <pc:spChg chg="add mod ord">
          <ac:chgData name="Darick Baker" userId="0340e1ec-0263-4044-b21e-9a0666d21877" providerId="ADAL" clId="{BCA23C46-C150-6343-8D8C-A7EDDE549E51}" dt="2024-06-15T22:38:53.490" v="2077" actId="14100"/>
          <ac:spMkLst>
            <pc:docMk/>
            <pc:sldMk cId="2151467550" sldId="260"/>
            <ac:spMk id="14" creationId="{D4B30DC7-BEEC-EA46-5D15-7D489BFFB5DA}"/>
          </ac:spMkLst>
        </pc:spChg>
        <pc:spChg chg="add del mod ord">
          <ac:chgData name="Darick Baker" userId="0340e1ec-0263-4044-b21e-9a0666d21877" providerId="ADAL" clId="{BCA23C46-C150-6343-8D8C-A7EDDE549E51}" dt="2024-06-15T21:18:19.431" v="1644" actId="478"/>
          <ac:spMkLst>
            <pc:docMk/>
            <pc:sldMk cId="2151467550" sldId="260"/>
            <ac:spMk id="15" creationId="{C3ECC5A6-8975-CA93-3C14-E82F49561FA8}"/>
          </ac:spMkLst>
        </pc:spChg>
        <pc:graphicFrameChg chg="add del mod">
          <ac:chgData name="Darick Baker" userId="0340e1ec-0263-4044-b21e-9a0666d21877" providerId="ADAL" clId="{BCA23C46-C150-6343-8D8C-A7EDDE549E51}" dt="2024-06-15T21:20:38.456" v="1662" actId="478"/>
          <ac:graphicFrameMkLst>
            <pc:docMk/>
            <pc:sldMk cId="2151467550" sldId="260"/>
            <ac:graphicFrameMk id="2" creationId="{ED8ABD00-5105-4E12-B294-056CA614A794}"/>
          </ac:graphicFrameMkLst>
        </pc:graphicFrameChg>
        <pc:graphicFrameChg chg="add del mod">
          <ac:chgData name="Darick Baker" userId="0340e1ec-0263-4044-b21e-9a0666d21877" providerId="ADAL" clId="{BCA23C46-C150-6343-8D8C-A7EDDE549E51}" dt="2024-06-18T21:51:30.668" v="2256" actId="478"/>
          <ac:graphicFrameMkLst>
            <pc:docMk/>
            <pc:sldMk cId="2151467550" sldId="260"/>
            <ac:graphicFrameMk id="3" creationId="{ED8ABD00-5105-4E12-B294-056CA614A794}"/>
          </ac:graphicFrameMkLst>
        </pc:graphicFrameChg>
        <pc:graphicFrameChg chg="add mod">
          <ac:chgData name="Darick Baker" userId="0340e1ec-0263-4044-b21e-9a0666d21877" providerId="ADAL" clId="{BCA23C46-C150-6343-8D8C-A7EDDE549E51}" dt="2024-06-12T22:46:34.874" v="1446"/>
          <ac:graphicFrameMkLst>
            <pc:docMk/>
            <pc:sldMk cId="2151467550" sldId="260"/>
            <ac:graphicFrameMk id="18" creationId="{2594F87B-FF54-945B-EB9D-C12F2F3467D5}"/>
          </ac:graphicFrameMkLst>
        </pc:graphicFrameChg>
        <pc:graphicFrameChg chg="add mod">
          <ac:chgData name="Darick Baker" userId="0340e1ec-0263-4044-b21e-9a0666d21877" providerId="ADAL" clId="{BCA23C46-C150-6343-8D8C-A7EDDE549E51}" dt="2024-06-12T22:46:39.692" v="1452"/>
          <ac:graphicFrameMkLst>
            <pc:docMk/>
            <pc:sldMk cId="2151467550" sldId="260"/>
            <ac:graphicFrameMk id="19" creationId="{A5481B57-E86C-B4C4-AB29-2D137E6282F1}"/>
          </ac:graphicFrameMkLst>
        </pc:graphicFrameChg>
        <pc:picChg chg="add del mod">
          <ac:chgData name="Darick Baker" userId="0340e1ec-0263-4044-b21e-9a0666d21877" providerId="ADAL" clId="{BCA23C46-C150-6343-8D8C-A7EDDE549E51}" dt="2024-06-15T22:28:07.164" v="2052" actId="478"/>
          <ac:picMkLst>
            <pc:docMk/>
            <pc:sldMk cId="2151467550" sldId="260"/>
            <ac:picMk id="4" creationId="{FA1A4954-7E41-AD6A-53DB-2291CC600749}"/>
          </ac:picMkLst>
        </pc:picChg>
        <pc:picChg chg="add mod">
          <ac:chgData name="Darick Baker" userId="0340e1ec-0263-4044-b21e-9a0666d21877" providerId="ADAL" clId="{BCA23C46-C150-6343-8D8C-A7EDDE549E51}" dt="2024-06-15T22:28:20.569" v="2055" actId="14100"/>
          <ac:picMkLst>
            <pc:docMk/>
            <pc:sldMk cId="2151467550" sldId="260"/>
            <ac:picMk id="5" creationId="{2BFC27CE-8939-63BB-8999-89107F1C669B}"/>
          </ac:picMkLst>
        </pc:picChg>
        <pc:picChg chg="add del mod modCrop">
          <ac:chgData name="Darick Baker" userId="0340e1ec-0263-4044-b21e-9a0666d21877" providerId="ADAL" clId="{BCA23C46-C150-6343-8D8C-A7EDDE549E51}" dt="2024-06-15T22:23:49.552" v="2037" actId="478"/>
          <ac:picMkLst>
            <pc:docMk/>
            <pc:sldMk cId="2151467550" sldId="260"/>
            <ac:picMk id="6" creationId="{B2F862C4-C87E-E244-D776-6568F65CC205}"/>
          </ac:picMkLst>
        </pc:picChg>
        <pc:picChg chg="add del mod">
          <ac:chgData name="Darick Baker" userId="0340e1ec-0263-4044-b21e-9a0666d21877" providerId="ADAL" clId="{BCA23C46-C150-6343-8D8C-A7EDDE549E51}" dt="2024-06-15T22:38:42.476" v="2073" actId="478"/>
          <ac:picMkLst>
            <pc:docMk/>
            <pc:sldMk cId="2151467550" sldId="260"/>
            <ac:picMk id="7" creationId="{346C15F1-7814-D4DF-B8FE-5094FAC872A0}"/>
          </ac:picMkLst>
        </pc:picChg>
        <pc:picChg chg="add mod">
          <ac:chgData name="Darick Baker" userId="0340e1ec-0263-4044-b21e-9a0666d21877" providerId="ADAL" clId="{BCA23C46-C150-6343-8D8C-A7EDDE549E51}" dt="2024-06-15T22:40:20.459" v="2090" actId="1076"/>
          <ac:picMkLst>
            <pc:docMk/>
            <pc:sldMk cId="2151467550" sldId="260"/>
            <ac:picMk id="9" creationId="{21708424-C7D0-EAE0-2916-D8974B40F163}"/>
          </ac:picMkLst>
        </pc:picChg>
        <pc:picChg chg="add mod">
          <ac:chgData name="Darick Baker" userId="0340e1ec-0263-4044-b21e-9a0666d21877" providerId="ADAL" clId="{BCA23C46-C150-6343-8D8C-A7EDDE549E51}" dt="2024-06-15T22:27:41.296" v="2046"/>
          <ac:picMkLst>
            <pc:docMk/>
            <pc:sldMk cId="2151467550" sldId="260"/>
            <ac:picMk id="10" creationId="{80EF0577-729B-4991-5A1B-DD7CF983758C}"/>
          </ac:picMkLst>
        </pc:picChg>
        <pc:picChg chg="add mod">
          <ac:chgData name="Darick Baker" userId="0340e1ec-0263-4044-b21e-9a0666d21877" providerId="ADAL" clId="{BCA23C46-C150-6343-8D8C-A7EDDE549E51}" dt="2024-06-15T22:29:06.979" v="2060" actId="1076"/>
          <ac:picMkLst>
            <pc:docMk/>
            <pc:sldMk cId="2151467550" sldId="260"/>
            <ac:picMk id="12" creationId="{7E6B1934-9DE0-6F40-F9D0-E25857A9ED7B}"/>
          </ac:picMkLst>
        </pc:picChg>
        <pc:picChg chg="add mod">
          <ac:chgData name="Darick Baker" userId="0340e1ec-0263-4044-b21e-9a0666d21877" providerId="ADAL" clId="{BCA23C46-C150-6343-8D8C-A7EDDE549E51}" dt="2024-06-07T20:20:12.744" v="252" actId="1076"/>
          <ac:picMkLst>
            <pc:docMk/>
            <pc:sldMk cId="2151467550" sldId="260"/>
            <ac:picMk id="16" creationId="{63D2BE5B-14ED-347E-921D-D354219C41E7}"/>
          </ac:picMkLst>
        </pc:picChg>
        <pc:picChg chg="add mod">
          <ac:chgData name="Darick Baker" userId="0340e1ec-0263-4044-b21e-9a0666d21877" providerId="ADAL" clId="{BCA23C46-C150-6343-8D8C-A7EDDE549E51}" dt="2024-06-07T20:20:09.177" v="251" actId="1076"/>
          <ac:picMkLst>
            <pc:docMk/>
            <pc:sldMk cId="2151467550" sldId="260"/>
            <ac:picMk id="17" creationId="{DE21ED84-FB1F-470C-134E-B1E6E16399C4}"/>
          </ac:picMkLst>
        </pc:picChg>
        <pc:picChg chg="add del mod">
          <ac:chgData name="Darick Baker" userId="0340e1ec-0263-4044-b21e-9a0666d21877" providerId="ADAL" clId="{BCA23C46-C150-6343-8D8C-A7EDDE549E51}" dt="2024-06-15T22:29:45.929" v="2065" actId="478"/>
          <ac:picMkLst>
            <pc:docMk/>
            <pc:sldMk cId="2151467550" sldId="260"/>
            <ac:picMk id="19" creationId="{AEBFB87E-364E-0DBF-05DF-6679B1564F57}"/>
          </ac:picMkLst>
        </pc:picChg>
        <pc:picChg chg="add mod">
          <ac:chgData name="Darick Baker" userId="0340e1ec-0263-4044-b21e-9a0666d21877" providerId="ADAL" clId="{BCA23C46-C150-6343-8D8C-A7EDDE549E51}" dt="2024-06-15T22:40:24.841" v="2092" actId="1076"/>
          <ac:picMkLst>
            <pc:docMk/>
            <pc:sldMk cId="2151467550" sldId="260"/>
            <ac:picMk id="20" creationId="{1788248A-E329-CF4A-95A2-6D392A1C4207}"/>
          </ac:picMkLst>
        </pc:picChg>
        <pc:picChg chg="add mod modCrop">
          <ac:chgData name="Darick Baker" userId="0340e1ec-0263-4044-b21e-9a0666d21877" providerId="ADAL" clId="{BCA23C46-C150-6343-8D8C-A7EDDE549E51}" dt="2024-06-15T22:40:22.558" v="2091" actId="1076"/>
          <ac:picMkLst>
            <pc:docMk/>
            <pc:sldMk cId="2151467550" sldId="260"/>
            <ac:picMk id="21" creationId="{C2966EEB-27E3-E11F-4F12-B0E62569FEEC}"/>
          </ac:picMkLst>
        </pc:picChg>
        <pc:picChg chg="add del mod">
          <ac:chgData name="Darick Baker" userId="0340e1ec-0263-4044-b21e-9a0666d21877" providerId="ADAL" clId="{BCA23C46-C150-6343-8D8C-A7EDDE549E51}" dt="2024-06-18T21:52:37.316" v="2266" actId="478"/>
          <ac:picMkLst>
            <pc:docMk/>
            <pc:sldMk cId="2151467550" sldId="260"/>
            <ac:picMk id="23" creationId="{94130BA3-AB3F-24BB-711C-4515EC9E1799}"/>
          </ac:picMkLst>
        </pc:picChg>
        <pc:picChg chg="add mod">
          <ac:chgData name="Darick Baker" userId="0340e1ec-0263-4044-b21e-9a0666d21877" providerId="ADAL" clId="{BCA23C46-C150-6343-8D8C-A7EDDE549E51}" dt="2024-06-18T21:52:45.130" v="2268" actId="1076"/>
          <ac:picMkLst>
            <pc:docMk/>
            <pc:sldMk cId="2151467550" sldId="260"/>
            <ac:picMk id="25" creationId="{6561F645-B219-320F-866E-665B026E74DA}"/>
          </ac:picMkLst>
        </pc:picChg>
      </pc:sldChg>
      <pc:sldChg chg="addSp delSp modSp new mod">
        <pc:chgData name="Darick Baker" userId="0340e1ec-0263-4044-b21e-9a0666d21877" providerId="ADAL" clId="{BCA23C46-C150-6343-8D8C-A7EDDE549E51}" dt="2024-06-17T20:38:49.032" v="2253" actId="1035"/>
        <pc:sldMkLst>
          <pc:docMk/>
          <pc:sldMk cId="3359166565" sldId="261"/>
        </pc:sldMkLst>
        <pc:spChg chg="del">
          <ac:chgData name="Darick Baker" userId="0340e1ec-0263-4044-b21e-9a0666d21877" providerId="ADAL" clId="{BCA23C46-C150-6343-8D8C-A7EDDE549E51}" dt="2024-06-07T20:28:45.252" v="722" actId="478"/>
          <ac:spMkLst>
            <pc:docMk/>
            <pc:sldMk cId="3359166565" sldId="261"/>
            <ac:spMk id="2" creationId="{04B8FFD9-F598-B0B8-38D1-C0810A3778F3}"/>
          </ac:spMkLst>
        </pc:spChg>
        <pc:spChg chg="mod">
          <ac:chgData name="Darick Baker" userId="0340e1ec-0263-4044-b21e-9a0666d21877" providerId="ADAL" clId="{BCA23C46-C150-6343-8D8C-A7EDDE549E51}" dt="2024-06-15T22:08:00.576" v="2036" actId="1076"/>
          <ac:spMkLst>
            <pc:docMk/>
            <pc:sldMk cId="3359166565" sldId="261"/>
            <ac:spMk id="3" creationId="{1A0005FC-F60F-D09B-0BE2-4FBDAE7B6B6D}"/>
          </ac:spMkLst>
        </pc:spChg>
        <pc:spChg chg="mod">
          <ac:chgData name="Darick Baker" userId="0340e1ec-0263-4044-b21e-9a0666d21877" providerId="ADAL" clId="{BCA23C46-C150-6343-8D8C-A7EDDE549E51}" dt="2024-06-15T21:50:00.773" v="2003" actId="1076"/>
          <ac:spMkLst>
            <pc:docMk/>
            <pc:sldMk cId="3359166565" sldId="261"/>
            <ac:spMk id="4" creationId="{26461C46-D7A1-7472-D665-7542AAAB6FCE}"/>
          </ac:spMkLst>
        </pc:spChg>
        <pc:spChg chg="add mod">
          <ac:chgData name="Darick Baker" userId="0340e1ec-0263-4044-b21e-9a0666d21877" providerId="ADAL" clId="{BCA23C46-C150-6343-8D8C-A7EDDE549E51}" dt="2024-06-15T22:07:48.769" v="2035" actId="113"/>
          <ac:spMkLst>
            <pc:docMk/>
            <pc:sldMk cId="3359166565" sldId="261"/>
            <ac:spMk id="5" creationId="{169A21FB-7943-8C53-ECAF-0C9D9D704CD7}"/>
          </ac:spMkLst>
        </pc:spChg>
        <pc:spChg chg="add mod">
          <ac:chgData name="Darick Baker" userId="0340e1ec-0263-4044-b21e-9a0666d21877" providerId="ADAL" clId="{BCA23C46-C150-6343-8D8C-A7EDDE549E51}" dt="2024-06-15T21:49:21.076" v="2001" actId="1076"/>
          <ac:spMkLst>
            <pc:docMk/>
            <pc:sldMk cId="3359166565" sldId="261"/>
            <ac:spMk id="8" creationId="{FB380A46-C3ED-2476-F099-136D04AD8570}"/>
          </ac:spMkLst>
        </pc:spChg>
        <pc:spChg chg="mod topLvl">
          <ac:chgData name="Darick Baker" userId="0340e1ec-0263-4044-b21e-9a0666d21877" providerId="ADAL" clId="{BCA23C46-C150-6343-8D8C-A7EDDE549E51}" dt="2024-06-17T20:32:04" v="2128" actId="2085"/>
          <ac:spMkLst>
            <pc:docMk/>
            <pc:sldMk cId="3359166565" sldId="261"/>
            <ac:spMk id="15" creationId="{46D33B57-D2F2-05D3-2C9D-298887E906D7}"/>
          </ac:spMkLst>
        </pc:spChg>
        <pc:spChg chg="add mod">
          <ac:chgData name="Darick Baker" userId="0340e1ec-0263-4044-b21e-9a0666d21877" providerId="ADAL" clId="{BCA23C46-C150-6343-8D8C-A7EDDE549E51}" dt="2024-06-17T20:38:49.032" v="2253" actId="1035"/>
          <ac:spMkLst>
            <pc:docMk/>
            <pc:sldMk cId="3359166565" sldId="261"/>
            <ac:spMk id="17" creationId="{40232B49-3480-5DE2-AF93-0C793CA142DD}"/>
          </ac:spMkLst>
        </pc:spChg>
        <pc:spChg chg="add mod">
          <ac:chgData name="Darick Baker" userId="0340e1ec-0263-4044-b21e-9a0666d21877" providerId="ADAL" clId="{BCA23C46-C150-6343-8D8C-A7EDDE549E51}" dt="2024-06-17T20:36:58.424" v="2230" actId="167"/>
          <ac:spMkLst>
            <pc:docMk/>
            <pc:sldMk cId="3359166565" sldId="261"/>
            <ac:spMk id="24" creationId="{1422BB6E-72B4-DCAE-5A39-0125C3EA1A1A}"/>
          </ac:spMkLst>
        </pc:spChg>
        <pc:spChg chg="add mod">
          <ac:chgData name="Darick Baker" userId="0340e1ec-0263-4044-b21e-9a0666d21877" providerId="ADAL" clId="{BCA23C46-C150-6343-8D8C-A7EDDE549E51}" dt="2024-06-17T20:36:50.107" v="2229" actId="167"/>
          <ac:spMkLst>
            <pc:docMk/>
            <pc:sldMk cId="3359166565" sldId="261"/>
            <ac:spMk id="25" creationId="{8907D1FB-9161-D993-06F4-93A7F2FA1A17}"/>
          </ac:spMkLst>
        </pc:spChg>
        <pc:spChg chg="add mod">
          <ac:chgData name="Darick Baker" userId="0340e1ec-0263-4044-b21e-9a0666d21877" providerId="ADAL" clId="{BCA23C46-C150-6343-8D8C-A7EDDE549E51}" dt="2024-06-17T20:37:31.608" v="2238" actId="14100"/>
          <ac:spMkLst>
            <pc:docMk/>
            <pc:sldMk cId="3359166565" sldId="261"/>
            <ac:spMk id="26" creationId="{11DB1C33-56C2-8F84-6468-F5C76C8EDF2A}"/>
          </ac:spMkLst>
        </pc:spChg>
        <pc:spChg chg="add del mod">
          <ac:chgData name="Darick Baker" userId="0340e1ec-0263-4044-b21e-9a0666d21877" providerId="ADAL" clId="{BCA23C46-C150-6343-8D8C-A7EDDE549E51}" dt="2024-06-17T20:38:44.286" v="2248" actId="478"/>
          <ac:spMkLst>
            <pc:docMk/>
            <pc:sldMk cId="3359166565" sldId="261"/>
            <ac:spMk id="27" creationId="{2C4259E2-60FD-9E35-64A4-A436D741D4CB}"/>
          </ac:spMkLst>
        </pc:spChg>
        <pc:grpChg chg="add del mod">
          <ac:chgData name="Darick Baker" userId="0340e1ec-0263-4044-b21e-9a0666d21877" providerId="ADAL" clId="{BCA23C46-C150-6343-8D8C-A7EDDE549E51}" dt="2024-06-17T20:28:18.045" v="2108" actId="165"/>
          <ac:grpSpMkLst>
            <pc:docMk/>
            <pc:sldMk cId="3359166565" sldId="261"/>
            <ac:grpSpMk id="12" creationId="{C932683A-8098-4A90-F4DA-463FBCBD0F32}"/>
          </ac:grpSpMkLst>
        </pc:grpChg>
        <pc:grpChg chg="add del mod">
          <ac:chgData name="Darick Baker" userId="0340e1ec-0263-4044-b21e-9a0666d21877" providerId="ADAL" clId="{BCA23C46-C150-6343-8D8C-A7EDDE549E51}" dt="2024-06-17T20:28:44.883" v="2112" actId="165"/>
          <ac:grpSpMkLst>
            <pc:docMk/>
            <pc:sldMk cId="3359166565" sldId="261"/>
            <ac:grpSpMk id="21" creationId="{B4A2B607-EF7A-14A7-4882-14F61A114D9F}"/>
          </ac:grpSpMkLst>
        </pc:grpChg>
        <pc:grpChg chg="add mod">
          <ac:chgData name="Darick Baker" userId="0340e1ec-0263-4044-b21e-9a0666d21877" providerId="ADAL" clId="{BCA23C46-C150-6343-8D8C-A7EDDE549E51}" dt="2024-06-17T20:35:10.263" v="2155" actId="1076"/>
          <ac:grpSpMkLst>
            <pc:docMk/>
            <pc:sldMk cId="3359166565" sldId="261"/>
            <ac:grpSpMk id="22" creationId="{573BE16E-226E-CADD-FCF2-A1C6B40DDB06}"/>
          </ac:grpSpMkLst>
        </pc:grpChg>
        <pc:grpChg chg="add del mod">
          <ac:chgData name="Darick Baker" userId="0340e1ec-0263-4044-b21e-9a0666d21877" providerId="ADAL" clId="{BCA23C46-C150-6343-8D8C-A7EDDE549E51}" dt="2024-06-17T20:34:07.677" v="2147" actId="165"/>
          <ac:grpSpMkLst>
            <pc:docMk/>
            <pc:sldMk cId="3359166565" sldId="261"/>
            <ac:grpSpMk id="23" creationId="{EC919314-9151-CE94-37E5-3CD46A0A60C3}"/>
          </ac:grpSpMkLst>
        </pc:grpChg>
        <pc:picChg chg="add mod">
          <ac:chgData name="Darick Baker" userId="0340e1ec-0263-4044-b21e-9a0666d21877" providerId="ADAL" clId="{BCA23C46-C150-6343-8D8C-A7EDDE549E51}" dt="2024-06-07T20:20:18.871" v="253"/>
          <ac:picMkLst>
            <pc:docMk/>
            <pc:sldMk cId="3359166565" sldId="261"/>
            <ac:picMk id="6" creationId="{9583152F-C959-54EE-DEAC-054823E8095C}"/>
          </ac:picMkLst>
        </pc:picChg>
        <pc:picChg chg="add mod">
          <ac:chgData name="Darick Baker" userId="0340e1ec-0263-4044-b21e-9a0666d21877" providerId="ADAL" clId="{BCA23C46-C150-6343-8D8C-A7EDDE549E51}" dt="2024-06-07T20:20:18.871" v="253"/>
          <ac:picMkLst>
            <pc:docMk/>
            <pc:sldMk cId="3359166565" sldId="261"/>
            <ac:picMk id="7" creationId="{4A18E722-0CE7-C88F-1001-5E311275008F}"/>
          </ac:picMkLst>
        </pc:picChg>
        <pc:picChg chg="add del mod">
          <ac:chgData name="Darick Baker" userId="0340e1ec-0263-4044-b21e-9a0666d21877" providerId="ADAL" clId="{BCA23C46-C150-6343-8D8C-A7EDDE549E51}" dt="2024-06-15T21:44:59.638" v="1968" actId="21"/>
          <ac:picMkLst>
            <pc:docMk/>
            <pc:sldMk cId="3359166565" sldId="261"/>
            <ac:picMk id="9" creationId="{1DBACD8A-448A-7532-05C1-0857B62BB0F2}"/>
          </ac:picMkLst>
        </pc:picChg>
        <pc:picChg chg="add del mod">
          <ac:chgData name="Darick Baker" userId="0340e1ec-0263-4044-b21e-9a0666d21877" providerId="ADAL" clId="{BCA23C46-C150-6343-8D8C-A7EDDE549E51}" dt="2024-06-15T21:44:59.638" v="1968" actId="21"/>
          <ac:picMkLst>
            <pc:docMk/>
            <pc:sldMk cId="3359166565" sldId="261"/>
            <ac:picMk id="11" creationId="{0FC20768-2072-AB8A-872B-74506599A92C}"/>
          </ac:picMkLst>
        </pc:picChg>
        <pc:picChg chg="mod topLvl modCrop">
          <ac:chgData name="Darick Baker" userId="0340e1ec-0263-4044-b21e-9a0666d21877" providerId="ADAL" clId="{BCA23C46-C150-6343-8D8C-A7EDDE549E51}" dt="2024-06-17T20:32:04" v="2128" actId="2085"/>
          <ac:picMkLst>
            <pc:docMk/>
            <pc:sldMk cId="3359166565" sldId="261"/>
            <ac:picMk id="13" creationId="{6F5665BD-4E40-BF58-FC54-8CFFDFE3CEA9}"/>
          </ac:picMkLst>
        </pc:picChg>
        <pc:picChg chg="mod topLvl modCrop">
          <ac:chgData name="Darick Baker" userId="0340e1ec-0263-4044-b21e-9a0666d21877" providerId="ADAL" clId="{BCA23C46-C150-6343-8D8C-A7EDDE549E51}" dt="2024-06-17T20:32:04" v="2128" actId="2085"/>
          <ac:picMkLst>
            <pc:docMk/>
            <pc:sldMk cId="3359166565" sldId="261"/>
            <ac:picMk id="14" creationId="{DB392F1D-ECCE-2A7F-9A06-8597700B3763}"/>
          </ac:picMkLst>
        </pc:picChg>
        <pc:picChg chg="add mod modCrop">
          <ac:chgData name="Darick Baker" userId="0340e1ec-0263-4044-b21e-9a0666d21877" providerId="ADAL" clId="{BCA23C46-C150-6343-8D8C-A7EDDE549E51}" dt="2024-06-15T21:52:07.500" v="2008" actId="1076"/>
          <ac:picMkLst>
            <pc:docMk/>
            <pc:sldMk cId="3359166565" sldId="261"/>
            <ac:picMk id="16" creationId="{9F0387F2-7BB9-02E9-2E27-A9E0AF6587B4}"/>
          </ac:picMkLst>
        </pc:picChg>
        <pc:picChg chg="add mod topLvl">
          <ac:chgData name="Darick Baker" userId="0340e1ec-0263-4044-b21e-9a0666d21877" providerId="ADAL" clId="{BCA23C46-C150-6343-8D8C-A7EDDE549E51}" dt="2024-06-17T20:34:19.310" v="2148" actId="1076"/>
          <ac:picMkLst>
            <pc:docMk/>
            <pc:sldMk cId="3359166565" sldId="261"/>
            <ac:picMk id="19" creationId="{CF7DF6B4-F4D4-09DB-674C-46A73BE3E910}"/>
          </ac:picMkLst>
        </pc:picChg>
        <pc:picChg chg="add mod">
          <ac:chgData name="Darick Baker" userId="0340e1ec-0263-4044-b21e-9a0666d21877" providerId="ADAL" clId="{BCA23C46-C150-6343-8D8C-A7EDDE549E51}" dt="2024-06-17T20:37:54.715" v="2240" actId="14100"/>
          <ac:picMkLst>
            <pc:docMk/>
            <pc:sldMk cId="3359166565" sldId="261"/>
            <ac:picMk id="20" creationId="{6BAA18AB-ABF8-3288-4443-760CFAF8C437}"/>
          </ac:picMkLst>
        </pc:picChg>
        <pc:picChg chg="add mod topLvl">
          <ac:chgData name="Darick Baker" userId="0340e1ec-0263-4044-b21e-9a0666d21877" providerId="ADAL" clId="{BCA23C46-C150-6343-8D8C-A7EDDE549E51}" dt="2024-06-17T20:34:07.677" v="2147" actId="165"/>
          <ac:picMkLst>
            <pc:docMk/>
            <pc:sldMk cId="3359166565" sldId="261"/>
            <ac:picMk id="1026" creationId="{BB7FADFB-673E-B86B-FEFF-6FC73604897D}"/>
          </ac:picMkLst>
        </pc:picChg>
      </pc:sldChg>
      <pc:sldChg chg="addSp delSp modSp new del mod">
        <pc:chgData name="Darick Baker" userId="0340e1ec-0263-4044-b21e-9a0666d21877" providerId="ADAL" clId="{BCA23C46-C150-6343-8D8C-A7EDDE549E51}" dt="2024-06-15T21:57:34.717" v="2030" actId="2696"/>
        <pc:sldMkLst>
          <pc:docMk/>
          <pc:sldMk cId="4094835277" sldId="262"/>
        </pc:sldMkLst>
        <pc:spChg chg="del">
          <ac:chgData name="Darick Baker" userId="0340e1ec-0263-4044-b21e-9a0666d21877" providerId="ADAL" clId="{BCA23C46-C150-6343-8D8C-A7EDDE549E51}" dt="2024-06-15T21:45:03.994" v="1969" actId="478"/>
          <ac:spMkLst>
            <pc:docMk/>
            <pc:sldMk cId="4094835277" sldId="262"/>
            <ac:spMk id="2" creationId="{40CD9E39-F265-8606-B991-E92997DA010D}"/>
          </ac:spMkLst>
        </pc:spChg>
        <pc:spChg chg="del">
          <ac:chgData name="Darick Baker" userId="0340e1ec-0263-4044-b21e-9a0666d21877" providerId="ADAL" clId="{BCA23C46-C150-6343-8D8C-A7EDDE549E51}" dt="2024-06-15T21:45:06.392" v="1971" actId="478"/>
          <ac:spMkLst>
            <pc:docMk/>
            <pc:sldMk cId="4094835277" sldId="262"/>
            <ac:spMk id="3" creationId="{5E21E914-74F7-299E-968D-0013B5BF8156}"/>
          </ac:spMkLst>
        </pc:spChg>
        <pc:spChg chg="del">
          <ac:chgData name="Darick Baker" userId="0340e1ec-0263-4044-b21e-9a0666d21877" providerId="ADAL" clId="{BCA23C46-C150-6343-8D8C-A7EDDE549E51}" dt="2024-06-15T21:45:05.279" v="1970" actId="478"/>
          <ac:spMkLst>
            <pc:docMk/>
            <pc:sldMk cId="4094835277" sldId="262"/>
            <ac:spMk id="4" creationId="{CEA40E4F-48E2-81A7-4655-611D410E74D1}"/>
          </ac:spMkLst>
        </pc:spChg>
        <pc:spChg chg="add mod">
          <ac:chgData name="Darick Baker" userId="0340e1ec-0263-4044-b21e-9a0666d21877" providerId="ADAL" clId="{BCA23C46-C150-6343-8D8C-A7EDDE549E51}" dt="2024-06-15T21:47:11.712" v="1984" actId="164"/>
          <ac:spMkLst>
            <pc:docMk/>
            <pc:sldMk cId="4094835277" sldId="262"/>
            <ac:spMk id="7" creationId="{A4AAB158-DB70-B110-6528-1534E9219B2E}"/>
          </ac:spMkLst>
        </pc:spChg>
        <pc:grpChg chg="add mod">
          <ac:chgData name="Darick Baker" userId="0340e1ec-0263-4044-b21e-9a0666d21877" providerId="ADAL" clId="{BCA23C46-C150-6343-8D8C-A7EDDE549E51}" dt="2024-06-15T21:47:17.838" v="1985" actId="1076"/>
          <ac:grpSpMkLst>
            <pc:docMk/>
            <pc:sldMk cId="4094835277" sldId="262"/>
            <ac:grpSpMk id="8" creationId="{E662B823-F35C-56A2-BF62-0DBA64AFFEE2}"/>
          </ac:grpSpMkLst>
        </pc:grpChg>
        <pc:picChg chg="add mod modCrop">
          <ac:chgData name="Darick Baker" userId="0340e1ec-0263-4044-b21e-9a0666d21877" providerId="ADAL" clId="{BCA23C46-C150-6343-8D8C-A7EDDE549E51}" dt="2024-06-15T21:47:31.141" v="1986" actId="732"/>
          <ac:picMkLst>
            <pc:docMk/>
            <pc:sldMk cId="4094835277" sldId="262"/>
            <ac:picMk id="5" creationId="{57D120B3-43EF-DE7B-2042-D952E3325EB3}"/>
          </ac:picMkLst>
        </pc:picChg>
        <pc:picChg chg="add mod modCrop">
          <ac:chgData name="Darick Baker" userId="0340e1ec-0263-4044-b21e-9a0666d21877" providerId="ADAL" clId="{BCA23C46-C150-6343-8D8C-A7EDDE549E51}" dt="2024-06-15T21:47:42.047" v="1987" actId="732"/>
          <ac:picMkLst>
            <pc:docMk/>
            <pc:sldMk cId="4094835277" sldId="262"/>
            <ac:picMk id="6" creationId="{19AFA00C-64ED-9A22-AC2F-4287DEB817C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F35CA-041C-3940-961E-3563F13F38F8}" type="datetimeFigureOut">
              <a:rPr lang="en-US" smtClean="0"/>
              <a:t>6/15/24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ECA19-62E6-0C4F-A279-7B773E049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8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BD09621-611F-558A-4727-FB65386F0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latin typeface="Helvetica" pitchFamily="2" charset="0"/>
              </a:rPr>
              <a:t>Washington Nanofabrication Facility</a:t>
            </a:r>
            <a:br>
              <a:rPr lang="en-US" sz="4200" dirty="0">
                <a:latin typeface="Helvetica" pitchFamily="2" charset="0"/>
              </a:rPr>
            </a:br>
            <a:r>
              <a:rPr lang="en-US" sz="4200" dirty="0">
                <a:latin typeface="Helvetica" pitchFamily="2" charset="0"/>
              </a:rPr>
              <a:t>University of Washington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4B30DC7-BEEC-EA46-5D15-7D489BFFB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65984" cy="454794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Underwent $37.5 million renovation in 2017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15,000 sq ft facility includes ISO Class 5-7 cleanroom spaces and chases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Bay and Chase layout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MEMS, Optics, Photonics, Quantum; no doping, minimal active devices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11 technical staff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4 Support Staff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15 Undergraduate Research Assistants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~140 unique internal users/year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~100 unique external users/year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Tool usage ~30k hours/year (~70% external)</a:t>
            </a:r>
          </a:p>
          <a:p>
            <a:pPr lvl="1"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One external company ~50% of total hours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50 new users per year (30% external)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$4.2M operating budget</a:t>
            </a:r>
          </a:p>
          <a:p>
            <a:pPr>
              <a:spcBef>
                <a:spcPts val="600"/>
              </a:spcBef>
            </a:pPr>
            <a:r>
              <a:rPr lang="en-US" sz="1250" dirty="0">
                <a:latin typeface="Helvetica" pitchFamily="2" charset="0"/>
              </a:rPr>
              <a:t>Income: University Support 13%, Grant support 15%, Recharge Revenue 72% (77% from industry, 23% from Academic)</a:t>
            </a: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3D2BE5B-14ED-347E-921D-D354219C4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280" y="6373573"/>
            <a:ext cx="2377440" cy="333853"/>
          </a:xfrm>
          <a:prstGeom prst="rect">
            <a:avLst/>
          </a:prstGeom>
        </p:spPr>
      </p:pic>
      <p:pic>
        <p:nvPicPr>
          <p:cNvPr id="17" name="Picture 16" descr="W Logo_Purple_2685_HEX.png">
            <a:extLst>
              <a:ext uri="{FF2B5EF4-FFF2-40B4-BE49-F238E27FC236}">
                <a16:creationId xmlns:a16="http://schemas.microsoft.com/office/drawing/2014/main" id="{DE21ED84-FB1F-470C-134E-B1E6E1639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961" y="6311900"/>
            <a:ext cx="679011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FC27CE-8939-63BB-8999-89107F1C66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842122" y="3713444"/>
            <a:ext cx="2468880" cy="1851660"/>
          </a:xfrm>
          <a:prstGeom prst="rect">
            <a:avLst/>
          </a:prstGeom>
        </p:spPr>
      </p:pic>
      <p:pic>
        <p:nvPicPr>
          <p:cNvPr id="9" name="Picture 8" descr="A screen shot of a plane&#10;&#10;Description automatically generated">
            <a:extLst>
              <a:ext uri="{FF2B5EF4-FFF2-40B4-BE49-F238E27FC236}">
                <a16:creationId xmlns:a16="http://schemas.microsoft.com/office/drawing/2014/main" id="{21708424-C7D0-EAE0-2916-D8974B40F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259" y="1624502"/>
            <a:ext cx="1041400" cy="2146300"/>
          </a:xfrm>
          <a:prstGeom prst="rect">
            <a:avLst/>
          </a:prstGeom>
        </p:spPr>
      </p:pic>
      <p:pic>
        <p:nvPicPr>
          <p:cNvPr id="12" name="Picture 11" descr="A group of people in white protective suits&#10;&#10;Description automatically generated">
            <a:extLst>
              <a:ext uri="{FF2B5EF4-FFF2-40B4-BE49-F238E27FC236}">
                <a16:creationId xmlns:a16="http://schemas.microsoft.com/office/drawing/2014/main" id="{7E6B1934-9DE0-6F40-F9D0-E25857A9ED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32" y="758200"/>
            <a:ext cx="1851660" cy="24688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788248A-E329-CF4A-95A2-6D392A1C4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2584" y="2306906"/>
            <a:ext cx="1989438" cy="1600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966EEB-27E3-E11F-4F12-B0E62569FEE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46" t="3837" r="1985" b="1094"/>
          <a:stretch/>
        </p:blipFill>
        <p:spPr>
          <a:xfrm>
            <a:off x="6600877" y="1624502"/>
            <a:ext cx="1975202" cy="1600200"/>
          </a:xfrm>
          <a:prstGeom prst="rect">
            <a:avLst/>
          </a:prstGeom>
        </p:spPr>
      </p:pic>
      <p:pic>
        <p:nvPicPr>
          <p:cNvPr id="25" name="Picture 24" descr="A pie chart with different colored sections&#10;&#10;Description automatically generated">
            <a:extLst>
              <a:ext uri="{FF2B5EF4-FFF2-40B4-BE49-F238E27FC236}">
                <a16:creationId xmlns:a16="http://schemas.microsoft.com/office/drawing/2014/main" id="{6561F645-B219-320F-866E-665B026E7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631" y="3958800"/>
            <a:ext cx="3821693" cy="235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67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422BB6E-72B4-DCAE-5A39-0125C3EA1A1A}"/>
              </a:ext>
            </a:extLst>
          </p:cNvPr>
          <p:cNvSpPr/>
          <p:nvPr/>
        </p:nvSpPr>
        <p:spPr>
          <a:xfrm>
            <a:off x="3909565" y="4718879"/>
            <a:ext cx="5099531" cy="1405640"/>
          </a:xfrm>
          <a:prstGeom prst="rect">
            <a:avLst/>
          </a:prstGeom>
          <a:solidFill>
            <a:schemeClr val="accent1">
              <a:lumMod val="40000"/>
              <a:lumOff val="60000"/>
              <a:alpha val="4890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907D1FB-9161-D993-06F4-93A7F2FA1A17}"/>
              </a:ext>
            </a:extLst>
          </p:cNvPr>
          <p:cNvSpPr/>
          <p:nvPr/>
        </p:nvSpPr>
        <p:spPr>
          <a:xfrm>
            <a:off x="3995521" y="5573900"/>
            <a:ext cx="255626" cy="448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005FC-F60F-D09B-0BE2-4FBDAE7B6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160" y="394407"/>
            <a:ext cx="3269343" cy="25098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u="sng" dirty="0">
                <a:latin typeface="Helvetica" pitchFamily="2" charset="0"/>
              </a:rPr>
              <a:t>Recent Successes</a:t>
            </a:r>
          </a:p>
          <a:p>
            <a:r>
              <a:rPr lang="en-US" sz="1200" dirty="0">
                <a:latin typeface="Helvetica" pitchFamily="2" charset="0"/>
              </a:rPr>
              <a:t>Partnerships with Micron and Intel</a:t>
            </a:r>
          </a:p>
          <a:p>
            <a:pPr lvl="1"/>
            <a:r>
              <a:rPr lang="en-US" sz="1200" b="1" dirty="0">
                <a:latin typeface="Helvetica" pitchFamily="2" charset="0"/>
              </a:rPr>
              <a:t>Short courses</a:t>
            </a:r>
            <a:r>
              <a:rPr lang="en-US" sz="1200" dirty="0">
                <a:latin typeface="Helvetica" pitchFamily="2" charset="0"/>
              </a:rPr>
              <a:t>, tours, equipment</a:t>
            </a:r>
          </a:p>
          <a:p>
            <a:r>
              <a:rPr lang="en-US" sz="1200" b="1" dirty="0">
                <a:latin typeface="Helvetica" pitchFamily="2" charset="0"/>
              </a:rPr>
              <a:t>AVELA</a:t>
            </a:r>
          </a:p>
          <a:p>
            <a:pPr lvl="1"/>
            <a:r>
              <a:rPr lang="en-US" sz="1200" dirty="0">
                <a:latin typeface="Helvetica" pitchFamily="2" charset="0"/>
              </a:rPr>
              <a:t>Undergraduate researchers</a:t>
            </a:r>
          </a:p>
          <a:p>
            <a:pPr lvl="1"/>
            <a:r>
              <a:rPr lang="en-US" sz="1200" dirty="0">
                <a:latin typeface="Helvetica" pitchFamily="2" charset="0"/>
              </a:rPr>
              <a:t>Cleanroom VR tour</a:t>
            </a:r>
          </a:p>
          <a:p>
            <a:r>
              <a:rPr lang="en-US" sz="1200" b="1" dirty="0">
                <a:latin typeface="Helvetica" pitchFamily="2" charset="0"/>
              </a:rPr>
              <a:t>Federal Budget </a:t>
            </a:r>
            <a:r>
              <a:rPr lang="en-US" sz="1200" dirty="0">
                <a:latin typeface="Helvetica" pitchFamily="2" charset="0"/>
              </a:rPr>
              <a:t>– partnering with UW government relations</a:t>
            </a:r>
          </a:p>
          <a:p>
            <a:r>
              <a:rPr lang="en-US" sz="1200" dirty="0">
                <a:latin typeface="Helvetica" pitchFamily="2" charset="0"/>
              </a:rPr>
              <a:t>Meta equipment donation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61C46-D7A1-7472-D665-7542AAAB6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3272" y="394407"/>
            <a:ext cx="3550194" cy="20864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u="sng" dirty="0">
                <a:latin typeface="Helvetica" pitchFamily="2" charset="0"/>
              </a:rPr>
              <a:t>Wishlist</a:t>
            </a:r>
          </a:p>
          <a:p>
            <a:r>
              <a:rPr lang="en-US" sz="1200" dirty="0">
                <a:latin typeface="Helvetica" pitchFamily="2" charset="0"/>
              </a:rPr>
              <a:t>More Space!!!</a:t>
            </a:r>
          </a:p>
          <a:p>
            <a:r>
              <a:rPr lang="en-US" sz="1200" dirty="0">
                <a:latin typeface="Helvetica" pitchFamily="2" charset="0"/>
              </a:rPr>
              <a:t>Contact Aligner/Bonder</a:t>
            </a:r>
          </a:p>
          <a:p>
            <a:r>
              <a:rPr lang="en-US" sz="1200" dirty="0">
                <a:latin typeface="Helvetica" pitchFamily="2" charset="0"/>
              </a:rPr>
              <a:t>Coater/Developer Track</a:t>
            </a:r>
          </a:p>
          <a:p>
            <a:r>
              <a:rPr lang="en-US" sz="1200" dirty="0">
                <a:latin typeface="Helvetica" pitchFamily="2" charset="0"/>
              </a:rPr>
              <a:t>Deposition systems for quantum materials</a:t>
            </a:r>
          </a:p>
          <a:p>
            <a:r>
              <a:rPr lang="en-US" sz="1200" dirty="0">
                <a:latin typeface="Helvetica" pitchFamily="2" charset="0"/>
              </a:rPr>
              <a:t>Replace wet processing benches</a:t>
            </a:r>
          </a:p>
          <a:p>
            <a:endParaRPr lang="en-US" sz="1200" dirty="0">
              <a:latin typeface="Helvetica" pitchFamily="2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69A21FB-7943-8C53-ECAF-0C9D9D704CD7}"/>
              </a:ext>
            </a:extLst>
          </p:cNvPr>
          <p:cNvSpPr txBox="1">
            <a:spLocks/>
          </p:cNvSpPr>
          <p:nvPr/>
        </p:nvSpPr>
        <p:spPr>
          <a:xfrm>
            <a:off x="8652060" y="395188"/>
            <a:ext cx="3269343" cy="6067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u="sng" dirty="0">
                <a:latin typeface="Helvetica" pitchFamily="2" charset="0"/>
              </a:rPr>
              <a:t>Recent Tool Additions/Incoming Tools</a:t>
            </a:r>
          </a:p>
          <a:p>
            <a:r>
              <a:rPr lang="en-US" sz="1200" dirty="0">
                <a:latin typeface="Helvetica" pitchFamily="2" charset="0"/>
              </a:rPr>
              <a:t>Donations</a:t>
            </a:r>
          </a:p>
          <a:p>
            <a:pPr lvl="1"/>
            <a:r>
              <a:rPr lang="en-US" sz="1200" dirty="0">
                <a:latin typeface="Helvetica" pitchFamily="2" charset="0"/>
              </a:rPr>
              <a:t>Raith Voyager</a:t>
            </a:r>
          </a:p>
          <a:p>
            <a:pPr lvl="1"/>
            <a:r>
              <a:rPr lang="en-US" sz="1200" dirty="0">
                <a:latin typeface="Helvetica" pitchFamily="2" charset="0"/>
              </a:rPr>
              <a:t>SPTS Dielectric Etcher</a:t>
            </a:r>
          </a:p>
          <a:p>
            <a:pPr lvl="1"/>
            <a:r>
              <a:rPr lang="en-US" sz="1200" dirty="0" err="1">
                <a:latin typeface="Helvetica" pitchFamily="2" charset="0"/>
              </a:rPr>
              <a:t>Intlvac</a:t>
            </a:r>
            <a:r>
              <a:rPr lang="en-US" sz="1200" dirty="0">
                <a:latin typeface="Helvetica" pitchFamily="2" charset="0"/>
              </a:rPr>
              <a:t> Ion Beam Etcher</a:t>
            </a:r>
          </a:p>
          <a:p>
            <a:pPr lvl="1"/>
            <a:r>
              <a:rPr lang="en-US" sz="1200" dirty="0">
                <a:latin typeface="Helvetica" pitchFamily="2" charset="0"/>
              </a:rPr>
              <a:t>OCA Contact Angle </a:t>
            </a:r>
            <a:r>
              <a:rPr lang="en-US" sz="1200" dirty="0" err="1">
                <a:latin typeface="Helvetica" pitchFamily="2" charset="0"/>
              </a:rPr>
              <a:t>Goiniometer</a:t>
            </a:r>
            <a:endParaRPr lang="en-US" sz="1200" dirty="0">
              <a:latin typeface="Helvetica" pitchFamily="2" charset="0"/>
            </a:endParaRPr>
          </a:p>
          <a:p>
            <a:r>
              <a:rPr lang="en-US" sz="1200" dirty="0">
                <a:latin typeface="Helvetica" pitchFamily="2" charset="0"/>
              </a:rPr>
              <a:t>Grants</a:t>
            </a:r>
          </a:p>
          <a:p>
            <a:pPr lvl="1"/>
            <a:r>
              <a:rPr lang="en-US" sz="1200" dirty="0">
                <a:latin typeface="Helvetica" pitchFamily="2" charset="0"/>
              </a:rPr>
              <a:t>Angstrom evaporator</a:t>
            </a:r>
          </a:p>
          <a:p>
            <a:pPr lvl="1"/>
            <a:r>
              <a:rPr lang="en-US" sz="1200" dirty="0">
                <a:latin typeface="Helvetica" pitchFamily="2" charset="0"/>
              </a:rPr>
              <a:t>Heidelberg MLA</a:t>
            </a:r>
          </a:p>
          <a:p>
            <a:pPr lvl="1"/>
            <a:r>
              <a:rPr lang="en-US" sz="1200" dirty="0">
                <a:latin typeface="Helvetica" pitchFamily="2" charset="0"/>
              </a:rPr>
              <a:t>Oxford chlorine ICP/ALE</a:t>
            </a:r>
          </a:p>
          <a:p>
            <a:pPr lvl="1"/>
            <a:r>
              <a:rPr lang="en-US" sz="1200" dirty="0">
                <a:latin typeface="Helvetica" pitchFamily="2" charset="0"/>
              </a:rPr>
              <a:t>Bruker Dimension </a:t>
            </a:r>
            <a:r>
              <a:rPr lang="en-US" sz="1200" dirty="0" err="1">
                <a:latin typeface="Helvetica" pitchFamily="2" charset="0"/>
              </a:rPr>
              <a:t>FastScan</a:t>
            </a:r>
            <a:r>
              <a:rPr lang="en-US" sz="1200" dirty="0">
                <a:latin typeface="Helvetica" pitchFamily="2" charset="0"/>
              </a:rPr>
              <a:t> AFM</a:t>
            </a:r>
          </a:p>
          <a:p>
            <a:r>
              <a:rPr lang="en-US" sz="1200" dirty="0">
                <a:latin typeface="Helvetica" pitchFamily="2" charset="0"/>
              </a:rPr>
              <a:t>Federal Money</a:t>
            </a:r>
          </a:p>
          <a:p>
            <a:pPr lvl="1"/>
            <a:r>
              <a:rPr lang="en-US" sz="1200" b="1" dirty="0">
                <a:latin typeface="Helvetica" pitchFamily="2" charset="0"/>
              </a:rPr>
              <a:t>SEM</a:t>
            </a:r>
            <a:r>
              <a:rPr lang="en-US" sz="1200" dirty="0">
                <a:latin typeface="Helvetica" pitchFamily="2" charset="0"/>
              </a:rPr>
              <a:t> (talk to me if you have opinions)</a:t>
            </a:r>
          </a:p>
          <a:p>
            <a:pPr lvl="1"/>
            <a:r>
              <a:rPr lang="en-US" sz="1200" dirty="0">
                <a:latin typeface="Helvetica" pitchFamily="2" charset="0"/>
              </a:rPr>
              <a:t>PECVD (looking at options)</a:t>
            </a:r>
          </a:p>
          <a:p>
            <a:pPr lvl="1"/>
            <a:r>
              <a:rPr lang="en-US" sz="1200" dirty="0">
                <a:latin typeface="Helvetica" pitchFamily="2" charset="0"/>
              </a:rPr>
              <a:t>Lithography Tools – track or aligner</a:t>
            </a:r>
          </a:p>
          <a:p>
            <a:r>
              <a:rPr lang="en-US" sz="1200" dirty="0">
                <a:latin typeface="Helvetica" pitchFamily="2" charset="0"/>
              </a:rPr>
              <a:t>Other Purchases</a:t>
            </a:r>
          </a:p>
          <a:p>
            <a:pPr lvl="1"/>
            <a:r>
              <a:rPr lang="en-US" sz="1200" dirty="0" err="1">
                <a:latin typeface="Helvetica" pitchFamily="2" charset="0"/>
              </a:rPr>
              <a:t>Nanotronics</a:t>
            </a:r>
            <a:r>
              <a:rPr lang="en-US" sz="1200" dirty="0">
                <a:latin typeface="Helvetica" pitchFamily="2" charset="0"/>
              </a:rPr>
              <a:t> </a:t>
            </a:r>
            <a:r>
              <a:rPr lang="en-US" sz="1200" dirty="0" err="1">
                <a:latin typeface="Helvetica" pitchFamily="2" charset="0"/>
              </a:rPr>
              <a:t>nSpec</a:t>
            </a:r>
            <a:endParaRPr lang="en-US" sz="1200" dirty="0">
              <a:latin typeface="Helvetica" pitchFamily="2" charset="0"/>
            </a:endParaRPr>
          </a:p>
          <a:p>
            <a:pPr lvl="1"/>
            <a:r>
              <a:rPr lang="en-US" sz="1200" dirty="0">
                <a:latin typeface="Helvetica" pitchFamily="2" charset="0"/>
              </a:rPr>
              <a:t>SAMCO RIE</a:t>
            </a:r>
          </a:p>
          <a:p>
            <a:pPr lvl="1"/>
            <a:r>
              <a:rPr lang="en-US" sz="1200" dirty="0">
                <a:latin typeface="Helvetica" pitchFamily="2" charset="0"/>
              </a:rPr>
              <a:t>Woollam RC2 Ellipsometer</a:t>
            </a:r>
          </a:p>
          <a:p>
            <a:endParaRPr lang="en-US" sz="1200" dirty="0">
              <a:latin typeface="Helvetica" pitchFamily="2" charset="0"/>
            </a:endParaRPr>
          </a:p>
          <a:p>
            <a:endParaRPr lang="en-US" sz="1200" dirty="0">
              <a:latin typeface="Helvetica" pitchFamily="2" charset="0"/>
            </a:endParaRPr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583152F-C959-54EE-DEAC-054823E80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280" y="6373573"/>
            <a:ext cx="2377440" cy="333853"/>
          </a:xfrm>
          <a:prstGeom prst="rect">
            <a:avLst/>
          </a:prstGeom>
        </p:spPr>
      </p:pic>
      <p:pic>
        <p:nvPicPr>
          <p:cNvPr id="7" name="Picture 6" descr="W Logo_Purple_2685_HEX.png">
            <a:extLst>
              <a:ext uri="{FF2B5EF4-FFF2-40B4-BE49-F238E27FC236}">
                <a16:creationId xmlns:a16="http://schemas.microsoft.com/office/drawing/2014/main" id="{4A18E722-0CE7-C88F-1001-5E3112750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961" y="6311900"/>
            <a:ext cx="679011" cy="45720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380A46-C3ED-2476-F099-136D04AD8570}"/>
              </a:ext>
            </a:extLst>
          </p:cNvPr>
          <p:cNvSpPr txBox="1">
            <a:spLocks/>
          </p:cNvSpPr>
          <p:nvPr/>
        </p:nvSpPr>
        <p:spPr>
          <a:xfrm>
            <a:off x="5198214" y="2300541"/>
            <a:ext cx="3550194" cy="2219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u="sng" dirty="0">
                <a:latin typeface="Helvetica" pitchFamily="2" charset="0"/>
              </a:rPr>
              <a:t>Recent Challenges</a:t>
            </a:r>
          </a:p>
          <a:p>
            <a:r>
              <a:rPr lang="en-US" sz="1200" dirty="0">
                <a:latin typeface="Helvetica" pitchFamily="2" charset="0"/>
              </a:rPr>
              <a:t>DI in PCW loop</a:t>
            </a:r>
          </a:p>
          <a:p>
            <a:r>
              <a:rPr lang="en-US" sz="1200" dirty="0">
                <a:latin typeface="Helvetica" pitchFamily="2" charset="0"/>
              </a:rPr>
              <a:t>Gas distribution (including toxics)</a:t>
            </a:r>
          </a:p>
          <a:p>
            <a:r>
              <a:rPr lang="en-US" sz="1200" dirty="0">
                <a:latin typeface="Helvetica" pitchFamily="2" charset="0"/>
              </a:rPr>
              <a:t>Facilities system redundancy (makeup air)</a:t>
            </a:r>
          </a:p>
          <a:p>
            <a:r>
              <a:rPr lang="en-US" sz="1200" dirty="0">
                <a:latin typeface="Helvetica" pitchFamily="2" charset="0"/>
              </a:rPr>
              <a:t>Power Conditioning</a:t>
            </a:r>
          </a:p>
          <a:p>
            <a:r>
              <a:rPr lang="en-US" sz="1200" dirty="0">
                <a:latin typeface="Helvetica" pitchFamily="2" charset="0"/>
              </a:rPr>
              <a:t>Replace gas distribution (including toxics)</a:t>
            </a:r>
          </a:p>
          <a:p>
            <a:r>
              <a:rPr lang="en-US" sz="1200" dirty="0">
                <a:latin typeface="Helvetica" pitchFamily="2" charset="0"/>
              </a:rPr>
              <a:t>Facilities system redundancy</a:t>
            </a:r>
          </a:p>
          <a:p>
            <a:endParaRPr lang="en-US" sz="1200" dirty="0">
              <a:latin typeface="Helvetica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73BE16E-226E-CADD-FCF2-A1C6B40DDB06}"/>
              </a:ext>
            </a:extLst>
          </p:cNvPr>
          <p:cNvGrpSpPr/>
          <p:nvPr/>
        </p:nvGrpSpPr>
        <p:grpSpPr>
          <a:xfrm>
            <a:off x="3995521" y="4807272"/>
            <a:ext cx="4927617" cy="1216458"/>
            <a:chOff x="1266532" y="4781030"/>
            <a:chExt cx="4927617" cy="1216458"/>
          </a:xfrm>
          <a:effectLst/>
        </p:grpSpPr>
        <p:pic>
          <p:nvPicPr>
            <p:cNvPr id="13" name="Picture 12" descr="A chair and a chair&#10;&#10;Description automatically generated with medium confidence">
              <a:extLst>
                <a:ext uri="{FF2B5EF4-FFF2-40B4-BE49-F238E27FC236}">
                  <a16:creationId xmlns:a16="http://schemas.microsoft.com/office/drawing/2014/main" id="{6F5665BD-4E40-BF58-FC54-8CFFDFE3CE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3" b="28745"/>
            <a:stretch/>
          </p:blipFill>
          <p:spPr>
            <a:xfrm>
              <a:off x="1266532" y="4781030"/>
              <a:ext cx="4927617" cy="77415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Picture 13" descr="A close-up of a list of construction&#10;&#10;Description automatically generated">
              <a:extLst>
                <a:ext uri="{FF2B5EF4-FFF2-40B4-BE49-F238E27FC236}">
                  <a16:creationId xmlns:a16="http://schemas.microsoft.com/office/drawing/2014/main" id="{DB392F1D-ECCE-2A7F-9A06-8597700B37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6" t="61446" r="32564" b="10966"/>
            <a:stretch/>
          </p:blipFill>
          <p:spPr>
            <a:xfrm>
              <a:off x="1485989" y="5417894"/>
              <a:ext cx="4352103" cy="579594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46D33B57-D2F2-05D3-2C9D-298887E906D7}"/>
                </a:ext>
              </a:extLst>
            </p:cNvPr>
            <p:cNvSpPr/>
            <p:nvPr/>
          </p:nvSpPr>
          <p:spPr>
            <a:xfrm>
              <a:off x="1397267" y="5508598"/>
              <a:ext cx="4352102" cy="288601"/>
            </a:xfrm>
            <a:prstGeom prst="fram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6" name="Picture 15" descr="A few people in hazmat suits working in a lab&#10;&#10;Description automatically generated">
            <a:extLst>
              <a:ext uri="{FF2B5EF4-FFF2-40B4-BE49-F238E27FC236}">
                <a16:creationId xmlns:a16="http://schemas.microsoft.com/office/drawing/2014/main" id="{9F0387F2-7BB9-02E9-2E27-A9E0AF6587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/>
          <a:stretch/>
        </p:blipFill>
        <p:spPr>
          <a:xfrm rot="5400000">
            <a:off x="2799872" y="2430068"/>
            <a:ext cx="1998077" cy="2057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232B49-3480-5DE2-AF93-0C793CA142DD}"/>
              </a:ext>
            </a:extLst>
          </p:cNvPr>
          <p:cNvSpPr txBox="1"/>
          <p:nvPr/>
        </p:nvSpPr>
        <p:spPr>
          <a:xfrm>
            <a:off x="316771" y="5798839"/>
            <a:ext cx="30998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https://</a:t>
            </a:r>
            <a:r>
              <a:rPr lang="en-US" sz="1000" dirty="0" err="1">
                <a:latin typeface="Helvetica" pitchFamily="2" charset="0"/>
              </a:rPr>
              <a:t>students.washington.edu</a:t>
            </a:r>
            <a:r>
              <a:rPr lang="en-US" sz="1000" dirty="0">
                <a:latin typeface="Helvetica" pitchFamily="2" charset="0"/>
              </a:rPr>
              <a:t>/</a:t>
            </a:r>
            <a:r>
              <a:rPr lang="en-US" sz="1000" dirty="0" err="1">
                <a:latin typeface="Helvetica" pitchFamily="2" charset="0"/>
              </a:rPr>
              <a:t>avelauw</a:t>
            </a:r>
            <a:r>
              <a:rPr lang="en-US" sz="1000" dirty="0">
                <a:latin typeface="Helvetica" pitchFamily="2" charset="0"/>
              </a:rPr>
              <a:t>/</a:t>
            </a:r>
            <a:r>
              <a:rPr lang="en-US" sz="1000" dirty="0" err="1">
                <a:latin typeface="Helvetica" pitchFamily="2" charset="0"/>
              </a:rPr>
              <a:t>index.html</a:t>
            </a:r>
            <a:endParaRPr lang="en-US" sz="1000" dirty="0">
              <a:latin typeface="Helvetica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7FADFB-673E-B86B-FEFF-6FC736048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46" y="4635248"/>
            <a:ext cx="1299585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CF7DF6B4-F4D4-09DB-674C-46A73BE3E9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185" y="4635248"/>
            <a:ext cx="1188720" cy="1188720"/>
          </a:xfrm>
          <a:prstGeom prst="rect">
            <a:avLst/>
          </a:prstGeom>
        </p:spPr>
      </p:pic>
      <p:pic>
        <p:nvPicPr>
          <p:cNvPr id="20" name="Picture 19" descr="A couple of people in hazmat suits&#10;&#10;Description automatically generated">
            <a:extLst>
              <a:ext uri="{FF2B5EF4-FFF2-40B4-BE49-F238E27FC236}">
                <a16:creationId xmlns:a16="http://schemas.microsoft.com/office/drawing/2014/main" id="{6BAA18AB-ABF8-3288-4443-760CFAF8C4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2489" y="3006613"/>
            <a:ext cx="1608134" cy="12061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1DB1C33-56C2-8F84-6468-F5C76C8EDF2A}"/>
              </a:ext>
            </a:extLst>
          </p:cNvPr>
          <p:cNvSpPr/>
          <p:nvPr/>
        </p:nvSpPr>
        <p:spPr>
          <a:xfrm>
            <a:off x="8563337" y="5573900"/>
            <a:ext cx="359801" cy="448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66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14773</TotalTime>
  <Words>290</Words>
  <Application>Microsoft Macintosh PowerPoint</Application>
  <PresentationFormat>Widescreen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Helvetica</vt:lpstr>
      <vt:lpstr>Office Theme</vt:lpstr>
      <vt:lpstr>Washington Nanofabrication Facility University of Washington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Darick Baker</cp:lastModifiedBy>
  <cp:revision>39</cp:revision>
  <dcterms:created xsi:type="dcterms:W3CDTF">2024-05-27T00:13:45Z</dcterms:created>
  <dcterms:modified xsi:type="dcterms:W3CDTF">2024-06-18T21:52:53Z</dcterms:modified>
</cp:coreProperties>
</file>