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84739" autoAdjust="0"/>
  </p:normalViewPr>
  <p:slideViewPr>
    <p:cSldViewPr snapToGrid="0">
      <p:cViewPr varScale="1">
        <p:scale>
          <a:sx n="135" d="100"/>
          <a:sy n="135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P. Woodie" userId="d93c0eae-6e57-4d16-8372-fd041eaa28c7" providerId="ADAL" clId="{F0E6CADF-8A63-43D1-AE99-FC831FB3C6F7}"/>
    <pc:docChg chg="undo custSel addSld delSld modSld sldOrd">
      <pc:chgData name="Dan P. Woodie" userId="d93c0eae-6e57-4d16-8372-fd041eaa28c7" providerId="ADAL" clId="{F0E6CADF-8A63-43D1-AE99-FC831FB3C6F7}" dt="2024-06-18T15:55:26.299" v="2810" actId="1076"/>
      <pc:docMkLst>
        <pc:docMk/>
      </pc:docMkLst>
      <pc:sldChg chg="del">
        <pc:chgData name="Dan P. Woodie" userId="d93c0eae-6e57-4d16-8372-fd041eaa28c7" providerId="ADAL" clId="{F0E6CADF-8A63-43D1-AE99-FC831FB3C6F7}" dt="2024-06-18T15:53:15.194" v="2808" actId="47"/>
        <pc:sldMkLst>
          <pc:docMk/>
          <pc:sldMk cId="1185234098" sldId="257"/>
        </pc:sldMkLst>
      </pc:sldChg>
      <pc:sldChg chg="del ord">
        <pc:chgData name="Dan P. Woodie" userId="d93c0eae-6e57-4d16-8372-fd041eaa28c7" providerId="ADAL" clId="{F0E6CADF-8A63-43D1-AE99-FC831FB3C6F7}" dt="2024-06-18T15:53:15.194" v="2808" actId="47"/>
        <pc:sldMkLst>
          <pc:docMk/>
          <pc:sldMk cId="3403281350" sldId="258"/>
        </pc:sldMkLst>
      </pc:sldChg>
      <pc:sldChg chg="del">
        <pc:chgData name="Dan P. Woodie" userId="d93c0eae-6e57-4d16-8372-fd041eaa28c7" providerId="ADAL" clId="{F0E6CADF-8A63-43D1-AE99-FC831FB3C6F7}" dt="2024-06-18T15:53:15.194" v="2808" actId="47"/>
        <pc:sldMkLst>
          <pc:docMk/>
          <pc:sldMk cId="2267638314" sldId="259"/>
        </pc:sldMkLst>
      </pc:sldChg>
      <pc:sldChg chg="addSp delSp modSp new del mod chgLayout">
        <pc:chgData name="Dan P. Woodie" userId="d93c0eae-6e57-4d16-8372-fd041eaa28c7" providerId="ADAL" clId="{F0E6CADF-8A63-43D1-AE99-FC831FB3C6F7}" dt="2024-06-10T12:34:47.340" v="57" actId="2696"/>
        <pc:sldMkLst>
          <pc:docMk/>
          <pc:sldMk cId="3422734576" sldId="260"/>
        </pc:sldMkLst>
        <pc:spChg chg="mod ord">
          <ac:chgData name="Dan P. Woodie" userId="d93c0eae-6e57-4d16-8372-fd041eaa28c7" providerId="ADAL" clId="{F0E6CADF-8A63-43D1-AE99-FC831FB3C6F7}" dt="2024-06-10T12:34:25.490" v="54" actId="700"/>
          <ac:spMkLst>
            <pc:docMk/>
            <pc:sldMk cId="3422734576" sldId="260"/>
            <ac:spMk id="2" creationId="{8327A843-5D39-6257-0885-169114A46FFE}"/>
          </ac:spMkLst>
        </pc:spChg>
        <pc:spChg chg="del">
          <ac:chgData name="Dan P. Woodie" userId="d93c0eae-6e57-4d16-8372-fd041eaa28c7" providerId="ADAL" clId="{F0E6CADF-8A63-43D1-AE99-FC831FB3C6F7}" dt="2024-06-10T12:27:42.627" v="3" actId="931"/>
          <ac:spMkLst>
            <pc:docMk/>
            <pc:sldMk cId="3422734576" sldId="260"/>
            <ac:spMk id="3" creationId="{5A9301AF-F8D4-4F83-9603-ABF0360C3DE2}"/>
          </ac:spMkLst>
        </pc:spChg>
        <pc:spChg chg="add del mod">
          <ac:chgData name="Dan P. Woodie" userId="d93c0eae-6e57-4d16-8372-fd041eaa28c7" providerId="ADAL" clId="{F0E6CADF-8A63-43D1-AE99-FC831FB3C6F7}" dt="2024-06-10T12:28:03.676" v="7" actId="931"/>
          <ac:spMkLst>
            <pc:docMk/>
            <pc:sldMk cId="3422734576" sldId="260"/>
            <ac:spMk id="7" creationId="{E79B6F7C-8F2F-9EEC-915B-C52771A96086}"/>
          </ac:spMkLst>
        </pc:spChg>
        <pc:picChg chg="add del mod">
          <ac:chgData name="Dan P. Woodie" userId="d93c0eae-6e57-4d16-8372-fd041eaa28c7" providerId="ADAL" clId="{F0E6CADF-8A63-43D1-AE99-FC831FB3C6F7}" dt="2024-06-10T12:27:52.423" v="6" actId="478"/>
          <ac:picMkLst>
            <pc:docMk/>
            <pc:sldMk cId="3422734576" sldId="260"/>
            <ac:picMk id="5" creationId="{398F7AF4-6BB7-53D0-7A46-F61FFEA11D04}"/>
          </ac:picMkLst>
        </pc:picChg>
        <pc:picChg chg="add mod ord">
          <ac:chgData name="Dan P. Woodie" userId="d93c0eae-6e57-4d16-8372-fd041eaa28c7" providerId="ADAL" clId="{F0E6CADF-8A63-43D1-AE99-FC831FB3C6F7}" dt="2024-06-10T12:34:25.490" v="54" actId="700"/>
          <ac:picMkLst>
            <pc:docMk/>
            <pc:sldMk cId="3422734576" sldId="260"/>
            <ac:picMk id="9" creationId="{54537E54-01EF-1DBA-2E9D-A95040526CA9}"/>
          </ac:picMkLst>
        </pc:picChg>
        <pc:picChg chg="add mod">
          <ac:chgData name="Dan P. Woodie" userId="d93c0eae-6e57-4d16-8372-fd041eaa28c7" providerId="ADAL" clId="{F0E6CADF-8A63-43D1-AE99-FC831FB3C6F7}" dt="2024-06-10T12:28:48.415" v="16" actId="1076"/>
          <ac:picMkLst>
            <pc:docMk/>
            <pc:sldMk cId="3422734576" sldId="260"/>
            <ac:picMk id="11" creationId="{CEE0D0C3-44B4-1A73-8F63-8369291A0122}"/>
          </ac:picMkLst>
        </pc:picChg>
        <pc:picChg chg="add del">
          <ac:chgData name="Dan P. Woodie" userId="d93c0eae-6e57-4d16-8372-fd041eaa28c7" providerId="ADAL" clId="{F0E6CADF-8A63-43D1-AE99-FC831FB3C6F7}" dt="2024-06-10T12:31:03.653" v="20" actId="478"/>
          <ac:picMkLst>
            <pc:docMk/>
            <pc:sldMk cId="3422734576" sldId="260"/>
            <ac:picMk id="12" creationId="{57DB11DB-DF14-D6F5-9920-E372DE727B76}"/>
          </ac:picMkLst>
        </pc:picChg>
        <pc:picChg chg="add mod">
          <ac:chgData name="Dan P. Woodie" userId="d93c0eae-6e57-4d16-8372-fd041eaa28c7" providerId="ADAL" clId="{F0E6CADF-8A63-43D1-AE99-FC831FB3C6F7}" dt="2024-06-10T12:31:06.751" v="21" actId="1076"/>
          <ac:picMkLst>
            <pc:docMk/>
            <pc:sldMk cId="3422734576" sldId="260"/>
            <ac:picMk id="14" creationId="{BEC5D1B2-42ED-3DF2-DA5D-2BAF9BC00C23}"/>
          </ac:picMkLst>
        </pc:picChg>
      </pc:sldChg>
      <pc:sldChg chg="addSp delSp modSp new mod">
        <pc:chgData name="Dan P. Woodie" userId="d93c0eae-6e57-4d16-8372-fd041eaa28c7" providerId="ADAL" clId="{F0E6CADF-8A63-43D1-AE99-FC831FB3C6F7}" dt="2024-06-18T15:52:33.493" v="2807" actId="20577"/>
        <pc:sldMkLst>
          <pc:docMk/>
          <pc:sldMk cId="1476937278" sldId="261"/>
        </pc:sldMkLst>
        <pc:spChg chg="del">
          <ac:chgData name="Dan P. Woodie" userId="d93c0eae-6e57-4d16-8372-fd041eaa28c7" providerId="ADAL" clId="{F0E6CADF-8A63-43D1-AE99-FC831FB3C6F7}" dt="2024-06-18T14:51:06.590" v="824" actId="478"/>
          <ac:spMkLst>
            <pc:docMk/>
            <pc:sldMk cId="1476937278" sldId="261"/>
            <ac:spMk id="2" creationId="{D4880AB3-1B09-9E6F-F807-15CE2D2E6551}"/>
          </ac:spMkLst>
        </pc:spChg>
        <pc:spChg chg="mod">
          <ac:chgData name="Dan P. Woodie" userId="d93c0eae-6e57-4d16-8372-fd041eaa28c7" providerId="ADAL" clId="{F0E6CADF-8A63-43D1-AE99-FC831FB3C6F7}" dt="2024-06-18T15:52:33.493" v="2807" actId="20577"/>
          <ac:spMkLst>
            <pc:docMk/>
            <pc:sldMk cId="1476937278" sldId="261"/>
            <ac:spMk id="3" creationId="{5BE22676-231B-2D60-5572-667162A25ADD}"/>
          </ac:spMkLst>
        </pc:spChg>
        <pc:spChg chg="add mod">
          <ac:chgData name="Dan P. Woodie" userId="d93c0eae-6e57-4d16-8372-fd041eaa28c7" providerId="ADAL" clId="{F0E6CADF-8A63-43D1-AE99-FC831FB3C6F7}" dt="2024-06-18T14:54:10.284" v="975" actId="1076"/>
          <ac:spMkLst>
            <pc:docMk/>
            <pc:sldMk cId="1476937278" sldId="261"/>
            <ac:spMk id="13" creationId="{66467381-37A6-9A66-558A-3ADF8FEFA87E}"/>
          </ac:spMkLst>
        </pc:spChg>
        <pc:spChg chg="add mod">
          <ac:chgData name="Dan P. Woodie" userId="d93c0eae-6e57-4d16-8372-fd041eaa28c7" providerId="ADAL" clId="{F0E6CADF-8A63-43D1-AE99-FC831FB3C6F7}" dt="2024-06-18T15:24:38.487" v="2031" actId="164"/>
          <ac:spMkLst>
            <pc:docMk/>
            <pc:sldMk cId="1476937278" sldId="261"/>
            <ac:spMk id="14" creationId="{338E7B80-2C59-0CDE-F838-4F2458BA79F7}"/>
          </ac:spMkLst>
        </pc:spChg>
        <pc:spChg chg="add del mod ord">
          <ac:chgData name="Dan P. Woodie" userId="d93c0eae-6e57-4d16-8372-fd041eaa28c7" providerId="ADAL" clId="{F0E6CADF-8A63-43D1-AE99-FC831FB3C6F7}" dt="2024-06-18T15:28:38.108" v="2074" actId="478"/>
          <ac:spMkLst>
            <pc:docMk/>
            <pc:sldMk cId="1476937278" sldId="261"/>
            <ac:spMk id="23" creationId="{7BC8B9FB-B37C-E33A-FD67-3A5A08271C77}"/>
          </ac:spMkLst>
        </pc:spChg>
        <pc:spChg chg="add del mod ord">
          <ac:chgData name="Dan P. Woodie" userId="d93c0eae-6e57-4d16-8372-fd041eaa28c7" providerId="ADAL" clId="{F0E6CADF-8A63-43D1-AE99-FC831FB3C6F7}" dt="2024-06-18T15:28:40.130" v="2075" actId="478"/>
          <ac:spMkLst>
            <pc:docMk/>
            <pc:sldMk cId="1476937278" sldId="261"/>
            <ac:spMk id="24" creationId="{98B1BECB-01A0-89FA-29B4-4237182369EE}"/>
          </ac:spMkLst>
        </pc:spChg>
        <pc:grpChg chg="add mod">
          <ac:chgData name="Dan P. Woodie" userId="d93c0eae-6e57-4d16-8372-fd041eaa28c7" providerId="ADAL" clId="{F0E6CADF-8A63-43D1-AE99-FC831FB3C6F7}" dt="2024-06-18T14:53:24.819" v="869" actId="1076"/>
          <ac:grpSpMkLst>
            <pc:docMk/>
            <pc:sldMk cId="1476937278" sldId="261"/>
            <ac:grpSpMk id="12" creationId="{EE58C004-4DEE-17A3-6A20-6FE315980E14}"/>
          </ac:grpSpMkLst>
        </pc:grpChg>
        <pc:grpChg chg="add del mod">
          <ac:chgData name="Dan P. Woodie" userId="d93c0eae-6e57-4d16-8372-fd041eaa28c7" providerId="ADAL" clId="{F0E6CADF-8A63-43D1-AE99-FC831FB3C6F7}" dt="2024-06-18T15:28:29.444" v="2072" actId="21"/>
          <ac:grpSpMkLst>
            <pc:docMk/>
            <pc:sldMk cId="1476937278" sldId="261"/>
            <ac:grpSpMk id="25" creationId="{34885B37-7670-1EAA-C11A-41424336B530}"/>
          </ac:grpSpMkLst>
        </pc:grpChg>
        <pc:picChg chg="add mod">
          <ac:chgData name="Dan P. Woodie" userId="d93c0eae-6e57-4d16-8372-fd041eaa28c7" providerId="ADAL" clId="{F0E6CADF-8A63-43D1-AE99-FC831FB3C6F7}" dt="2024-06-18T14:51:24.736" v="829" actId="1076"/>
          <ac:picMkLst>
            <pc:docMk/>
            <pc:sldMk cId="1476937278" sldId="261"/>
            <ac:picMk id="4" creationId="{CC9FFCF5-D929-2442-2D85-65C9145B2108}"/>
          </ac:picMkLst>
        </pc:picChg>
        <pc:picChg chg="add mod">
          <ac:chgData name="Dan P. Woodie" userId="d93c0eae-6e57-4d16-8372-fd041eaa28c7" providerId="ADAL" clId="{F0E6CADF-8A63-43D1-AE99-FC831FB3C6F7}" dt="2024-06-18T14:51:30.164" v="830" actId="1076"/>
          <ac:picMkLst>
            <pc:docMk/>
            <pc:sldMk cId="1476937278" sldId="261"/>
            <ac:picMk id="5" creationId="{7336EE2C-7125-78A1-FC4F-614B765F09BB}"/>
          </ac:picMkLst>
        </pc:picChg>
        <pc:picChg chg="add mod">
          <ac:chgData name="Dan P. Woodie" userId="d93c0eae-6e57-4d16-8372-fd041eaa28c7" providerId="ADAL" clId="{F0E6CADF-8A63-43D1-AE99-FC831FB3C6F7}" dt="2024-06-18T14:53:20.217" v="868" actId="164"/>
          <ac:picMkLst>
            <pc:docMk/>
            <pc:sldMk cId="1476937278" sldId="261"/>
            <ac:picMk id="6" creationId="{2F2205E7-E720-28F0-0525-51536D9B4FB3}"/>
          </ac:picMkLst>
        </pc:picChg>
        <pc:picChg chg="add del mod">
          <ac:chgData name="Dan P. Woodie" userId="d93c0eae-6e57-4d16-8372-fd041eaa28c7" providerId="ADAL" clId="{F0E6CADF-8A63-43D1-AE99-FC831FB3C6F7}" dt="2024-06-10T12:40:49.781" v="566" actId="478"/>
          <ac:picMkLst>
            <pc:docMk/>
            <pc:sldMk cId="1476937278" sldId="261"/>
            <ac:picMk id="6" creationId="{72FDD1A1-21B5-4871-F780-145682B63A3B}"/>
          </ac:picMkLst>
        </pc:picChg>
        <pc:picChg chg="add del mod">
          <ac:chgData name="Dan P. Woodie" userId="d93c0eae-6e57-4d16-8372-fd041eaa28c7" providerId="ADAL" clId="{F0E6CADF-8A63-43D1-AE99-FC831FB3C6F7}" dt="2024-06-10T12:40:24.528" v="563" actId="478"/>
          <ac:picMkLst>
            <pc:docMk/>
            <pc:sldMk cId="1476937278" sldId="261"/>
            <ac:picMk id="7" creationId="{27533DDA-3D49-625D-A6DD-2F7C4B120F54}"/>
          </ac:picMkLst>
        </pc:picChg>
        <pc:picChg chg="add mod">
          <ac:chgData name="Dan P. Woodie" userId="d93c0eae-6e57-4d16-8372-fd041eaa28c7" providerId="ADAL" clId="{F0E6CADF-8A63-43D1-AE99-FC831FB3C6F7}" dt="2024-06-18T14:53:20.217" v="868" actId="164"/>
          <ac:picMkLst>
            <pc:docMk/>
            <pc:sldMk cId="1476937278" sldId="261"/>
            <ac:picMk id="7" creationId="{2F096BE5-CE75-B07B-E5D7-F791DC8EABF5}"/>
          </ac:picMkLst>
        </pc:picChg>
        <pc:picChg chg="add mod">
          <ac:chgData name="Dan P. Woodie" userId="d93c0eae-6e57-4d16-8372-fd041eaa28c7" providerId="ADAL" clId="{F0E6CADF-8A63-43D1-AE99-FC831FB3C6F7}" dt="2024-06-18T14:53:20.217" v="868" actId="164"/>
          <ac:picMkLst>
            <pc:docMk/>
            <pc:sldMk cId="1476937278" sldId="261"/>
            <ac:picMk id="8" creationId="{139B81FC-20D4-0459-6450-BE2A65530981}"/>
          </ac:picMkLst>
        </pc:picChg>
        <pc:picChg chg="add mod">
          <ac:chgData name="Dan P. Woodie" userId="d93c0eae-6e57-4d16-8372-fd041eaa28c7" providerId="ADAL" clId="{F0E6CADF-8A63-43D1-AE99-FC831FB3C6F7}" dt="2024-06-18T14:51:39.973" v="831" actId="1076"/>
          <ac:picMkLst>
            <pc:docMk/>
            <pc:sldMk cId="1476937278" sldId="261"/>
            <ac:picMk id="9" creationId="{EBB709CF-77D1-800D-AFC5-B02F681E9D33}"/>
          </ac:picMkLst>
        </pc:picChg>
        <pc:picChg chg="add mod">
          <ac:chgData name="Dan P. Woodie" userId="d93c0eae-6e57-4d16-8372-fd041eaa28c7" providerId="ADAL" clId="{F0E6CADF-8A63-43D1-AE99-FC831FB3C6F7}" dt="2024-06-18T14:53:20.217" v="868" actId="164"/>
          <ac:picMkLst>
            <pc:docMk/>
            <pc:sldMk cId="1476937278" sldId="261"/>
            <ac:picMk id="10" creationId="{13243171-B68A-EAB4-3AD4-0E5301DBD3F7}"/>
          </ac:picMkLst>
        </pc:picChg>
        <pc:picChg chg="add mod">
          <ac:chgData name="Dan P. Woodie" userId="d93c0eae-6e57-4d16-8372-fd041eaa28c7" providerId="ADAL" clId="{F0E6CADF-8A63-43D1-AE99-FC831FB3C6F7}" dt="2024-06-18T14:53:20.217" v="868" actId="164"/>
          <ac:picMkLst>
            <pc:docMk/>
            <pc:sldMk cId="1476937278" sldId="261"/>
            <ac:picMk id="11" creationId="{A45C0EB5-C49E-0BD0-CC1F-68188348DA5E}"/>
          </ac:picMkLst>
        </pc:picChg>
        <pc:picChg chg="add mod">
          <ac:chgData name="Dan P. Woodie" userId="d93c0eae-6e57-4d16-8372-fd041eaa28c7" providerId="ADAL" clId="{F0E6CADF-8A63-43D1-AE99-FC831FB3C6F7}" dt="2024-06-18T15:24:38.487" v="2031" actId="164"/>
          <ac:picMkLst>
            <pc:docMk/>
            <pc:sldMk cId="1476937278" sldId="261"/>
            <ac:picMk id="16" creationId="{714D50D5-A2B2-32A1-B4AB-8BEEFCCB4BC4}"/>
          </ac:picMkLst>
        </pc:picChg>
        <pc:picChg chg="add mod">
          <ac:chgData name="Dan P. Woodie" userId="d93c0eae-6e57-4d16-8372-fd041eaa28c7" providerId="ADAL" clId="{F0E6CADF-8A63-43D1-AE99-FC831FB3C6F7}" dt="2024-06-18T15:24:38.487" v="2031" actId="164"/>
          <ac:picMkLst>
            <pc:docMk/>
            <pc:sldMk cId="1476937278" sldId="261"/>
            <ac:picMk id="18" creationId="{4D9BB50B-E0E7-407D-060C-0668B76D6F76}"/>
          </ac:picMkLst>
        </pc:picChg>
        <pc:picChg chg="add mod">
          <ac:chgData name="Dan P. Woodie" userId="d93c0eae-6e57-4d16-8372-fd041eaa28c7" providerId="ADAL" clId="{F0E6CADF-8A63-43D1-AE99-FC831FB3C6F7}" dt="2024-06-18T15:24:38.487" v="2031" actId="164"/>
          <ac:picMkLst>
            <pc:docMk/>
            <pc:sldMk cId="1476937278" sldId="261"/>
            <ac:picMk id="20" creationId="{2F7DF1BD-CF62-DFC9-56EC-3BA071B7278B}"/>
          </ac:picMkLst>
        </pc:picChg>
        <pc:picChg chg="add mod">
          <ac:chgData name="Dan P. Woodie" userId="d93c0eae-6e57-4d16-8372-fd041eaa28c7" providerId="ADAL" clId="{F0E6CADF-8A63-43D1-AE99-FC831FB3C6F7}" dt="2024-06-18T15:24:38.487" v="2031" actId="164"/>
          <ac:picMkLst>
            <pc:docMk/>
            <pc:sldMk cId="1476937278" sldId="261"/>
            <ac:picMk id="22" creationId="{45D5310A-84EA-5816-DB6F-076174384F52}"/>
          </ac:picMkLst>
        </pc:picChg>
      </pc:sldChg>
      <pc:sldChg chg="addSp delSp modSp new mod">
        <pc:chgData name="Dan P. Woodie" userId="d93c0eae-6e57-4d16-8372-fd041eaa28c7" providerId="ADAL" clId="{F0E6CADF-8A63-43D1-AE99-FC831FB3C6F7}" dt="2024-06-18T15:55:26.299" v="2810" actId="1076"/>
        <pc:sldMkLst>
          <pc:docMk/>
          <pc:sldMk cId="3607587108" sldId="262"/>
        </pc:sldMkLst>
        <pc:spChg chg="del">
          <ac:chgData name="Dan P. Woodie" userId="d93c0eae-6e57-4d16-8372-fd041eaa28c7" providerId="ADAL" clId="{F0E6CADF-8A63-43D1-AE99-FC831FB3C6F7}" dt="2024-06-18T15:27:41.571" v="2069" actId="478"/>
          <ac:spMkLst>
            <pc:docMk/>
            <pc:sldMk cId="3607587108" sldId="262"/>
            <ac:spMk id="2" creationId="{2858B1A1-B95A-0EB9-AC8F-D4C155E364A5}"/>
          </ac:spMkLst>
        </pc:spChg>
        <pc:spChg chg="mod">
          <ac:chgData name="Dan P. Woodie" userId="d93c0eae-6e57-4d16-8372-fd041eaa28c7" providerId="ADAL" clId="{F0E6CADF-8A63-43D1-AE99-FC831FB3C6F7}" dt="2024-06-18T15:55:26.299" v="2810" actId="1076"/>
          <ac:spMkLst>
            <pc:docMk/>
            <pc:sldMk cId="3607587108" sldId="262"/>
            <ac:spMk id="3" creationId="{BD0EE776-0D67-203A-C694-DB9ED153D22D}"/>
          </ac:spMkLst>
        </pc:spChg>
        <pc:spChg chg="add mod">
          <ac:chgData name="Dan P. Woodie" userId="d93c0eae-6e57-4d16-8372-fd041eaa28c7" providerId="ADAL" clId="{F0E6CADF-8A63-43D1-AE99-FC831FB3C6F7}" dt="2024-06-18T15:37:29.279" v="2170" actId="164"/>
          <ac:spMkLst>
            <pc:docMk/>
            <pc:sldMk cId="3607587108" sldId="262"/>
            <ac:spMk id="11" creationId="{91CBF1E0-E5ED-7432-9698-B1386F9C8222}"/>
          </ac:spMkLst>
        </pc:spChg>
        <pc:spChg chg="add mod">
          <ac:chgData name="Dan P. Woodie" userId="d93c0eae-6e57-4d16-8372-fd041eaa28c7" providerId="ADAL" clId="{F0E6CADF-8A63-43D1-AE99-FC831FB3C6F7}" dt="2024-06-18T15:38:02.750" v="2184" actId="164"/>
          <ac:spMkLst>
            <pc:docMk/>
            <pc:sldMk cId="3607587108" sldId="262"/>
            <ac:spMk id="13" creationId="{4C7D2C67-C71D-BA10-2D10-61E6DF7FC7B2}"/>
          </ac:spMkLst>
        </pc:spChg>
        <pc:spChg chg="mod">
          <ac:chgData name="Dan P. Woodie" userId="d93c0eae-6e57-4d16-8372-fd041eaa28c7" providerId="ADAL" clId="{F0E6CADF-8A63-43D1-AE99-FC831FB3C6F7}" dt="2024-06-18T15:53:38.397" v="2809" actId="20577"/>
          <ac:spMkLst>
            <pc:docMk/>
            <pc:sldMk cId="3607587108" sldId="262"/>
            <ac:spMk id="14" creationId="{338E7B80-2C59-0CDE-F838-4F2458BA79F7}"/>
          </ac:spMkLst>
        </pc:spChg>
        <pc:grpChg chg="add mod">
          <ac:chgData name="Dan P. Woodie" userId="d93c0eae-6e57-4d16-8372-fd041eaa28c7" providerId="ADAL" clId="{F0E6CADF-8A63-43D1-AE99-FC831FB3C6F7}" dt="2024-06-18T15:41:59.848" v="2330" actId="1076"/>
          <ac:grpSpMkLst>
            <pc:docMk/>
            <pc:sldMk cId="3607587108" sldId="262"/>
            <ac:grpSpMk id="12" creationId="{41251A79-E148-51F2-D417-EFD68A628D05}"/>
          </ac:grpSpMkLst>
        </pc:grpChg>
        <pc:grpChg chg="add mod">
          <ac:chgData name="Dan P. Woodie" userId="d93c0eae-6e57-4d16-8372-fd041eaa28c7" providerId="ADAL" clId="{F0E6CADF-8A63-43D1-AE99-FC831FB3C6F7}" dt="2024-06-18T15:41:55.570" v="2329" actId="1076"/>
          <ac:grpSpMkLst>
            <pc:docMk/>
            <pc:sldMk cId="3607587108" sldId="262"/>
            <ac:grpSpMk id="15" creationId="{6B02A463-9B28-5074-A9F8-5C5D7B594BDE}"/>
          </ac:grpSpMkLst>
        </pc:grpChg>
        <pc:grpChg chg="add mod">
          <ac:chgData name="Dan P. Woodie" userId="d93c0eae-6e57-4d16-8372-fd041eaa28c7" providerId="ADAL" clId="{F0E6CADF-8A63-43D1-AE99-FC831FB3C6F7}" dt="2024-06-18T15:45:38.242" v="2419" actId="1076"/>
          <ac:grpSpMkLst>
            <pc:docMk/>
            <pc:sldMk cId="3607587108" sldId="262"/>
            <ac:grpSpMk id="25" creationId="{34885B37-7670-1EAA-C11A-41424336B530}"/>
          </ac:grpSpMkLst>
        </pc:grpChg>
        <pc:picChg chg="add mod">
          <ac:chgData name="Dan P. Woodie" userId="d93c0eae-6e57-4d16-8372-fd041eaa28c7" providerId="ADAL" clId="{F0E6CADF-8A63-43D1-AE99-FC831FB3C6F7}" dt="2024-06-18T15:27:48.937" v="2070"/>
          <ac:picMkLst>
            <pc:docMk/>
            <pc:sldMk cId="3607587108" sldId="262"/>
            <ac:picMk id="4" creationId="{EA86EACC-640A-1CDE-2B7F-00937931682D}"/>
          </ac:picMkLst>
        </pc:picChg>
        <pc:picChg chg="add mod">
          <ac:chgData name="Dan P. Woodie" userId="d93c0eae-6e57-4d16-8372-fd041eaa28c7" providerId="ADAL" clId="{F0E6CADF-8A63-43D1-AE99-FC831FB3C6F7}" dt="2024-06-18T15:27:48.937" v="2070"/>
          <ac:picMkLst>
            <pc:docMk/>
            <pc:sldMk cId="3607587108" sldId="262"/>
            <ac:picMk id="5" creationId="{7CDCA7A1-EF82-96E9-1433-74C856789935}"/>
          </ac:picMkLst>
        </pc:picChg>
        <pc:picChg chg="add mod">
          <ac:chgData name="Dan P. Woodie" userId="d93c0eae-6e57-4d16-8372-fd041eaa28c7" providerId="ADAL" clId="{F0E6CADF-8A63-43D1-AE99-FC831FB3C6F7}" dt="2024-06-18T15:27:48.937" v="2070"/>
          <ac:picMkLst>
            <pc:docMk/>
            <pc:sldMk cId="3607587108" sldId="262"/>
            <ac:picMk id="6" creationId="{89287C59-CFED-1314-C369-BE85D35CB9FD}"/>
          </ac:picMkLst>
        </pc:picChg>
        <pc:picChg chg="add mod">
          <ac:chgData name="Dan P. Woodie" userId="d93c0eae-6e57-4d16-8372-fd041eaa28c7" providerId="ADAL" clId="{F0E6CADF-8A63-43D1-AE99-FC831FB3C6F7}" dt="2024-06-18T15:38:02.750" v="2184" actId="164"/>
          <ac:picMkLst>
            <pc:docMk/>
            <pc:sldMk cId="3607587108" sldId="262"/>
            <ac:picMk id="8" creationId="{3D9AF1A1-5B5B-1503-7923-3CAE91A615A1}"/>
          </ac:picMkLst>
        </pc:picChg>
        <pc:picChg chg="add mod">
          <ac:chgData name="Dan P. Woodie" userId="d93c0eae-6e57-4d16-8372-fd041eaa28c7" providerId="ADAL" clId="{F0E6CADF-8A63-43D1-AE99-FC831FB3C6F7}" dt="2024-06-18T15:37:29.279" v="2170" actId="164"/>
          <ac:picMkLst>
            <pc:docMk/>
            <pc:sldMk cId="3607587108" sldId="262"/>
            <ac:picMk id="10" creationId="{9C780F94-C0F1-C3FB-6E9C-37AB63F743B4}"/>
          </ac:picMkLst>
        </pc:picChg>
        <pc:picChg chg="mod">
          <ac:chgData name="Dan P. Woodie" userId="d93c0eae-6e57-4d16-8372-fd041eaa28c7" providerId="ADAL" clId="{F0E6CADF-8A63-43D1-AE99-FC831FB3C6F7}" dt="2024-06-18T15:45:30.779" v="2418" actId="1038"/>
          <ac:picMkLst>
            <pc:docMk/>
            <pc:sldMk cId="3607587108" sldId="262"/>
            <ac:picMk id="16" creationId="{714D50D5-A2B2-32A1-B4AB-8BEEFCCB4BC4}"/>
          </ac:picMkLst>
        </pc:picChg>
        <pc:picChg chg="mod">
          <ac:chgData name="Dan P. Woodie" userId="d93c0eae-6e57-4d16-8372-fd041eaa28c7" providerId="ADAL" clId="{F0E6CADF-8A63-43D1-AE99-FC831FB3C6F7}" dt="2024-06-18T15:45:30.779" v="2418" actId="1038"/>
          <ac:picMkLst>
            <pc:docMk/>
            <pc:sldMk cId="3607587108" sldId="262"/>
            <ac:picMk id="18" creationId="{4D9BB50B-E0E7-407D-060C-0668B76D6F76}"/>
          </ac:picMkLst>
        </pc:picChg>
        <pc:picChg chg="mod">
          <ac:chgData name="Dan P. Woodie" userId="d93c0eae-6e57-4d16-8372-fd041eaa28c7" providerId="ADAL" clId="{F0E6CADF-8A63-43D1-AE99-FC831FB3C6F7}" dt="2024-06-18T15:45:30.779" v="2418" actId="1038"/>
          <ac:picMkLst>
            <pc:docMk/>
            <pc:sldMk cId="3607587108" sldId="262"/>
            <ac:picMk id="20" creationId="{2F7DF1BD-CF62-DFC9-56EC-3BA071B7278B}"/>
          </ac:picMkLst>
        </pc:picChg>
        <pc:picChg chg="mod">
          <ac:chgData name="Dan P. Woodie" userId="d93c0eae-6e57-4d16-8372-fd041eaa28c7" providerId="ADAL" clId="{F0E6CADF-8A63-43D1-AE99-FC831FB3C6F7}" dt="2024-06-18T15:45:30.779" v="2418" actId="1038"/>
          <ac:picMkLst>
            <pc:docMk/>
            <pc:sldMk cId="3607587108" sldId="262"/>
            <ac:picMk id="22" creationId="{45D5310A-84EA-5816-DB6F-076174384F5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3.png"/><Relationship Id="rId7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22676-231B-2D60-5572-667162A25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205" y="1825625"/>
            <a:ext cx="6619835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35+ year history, moved into existing facility in 2016</a:t>
            </a:r>
          </a:p>
          <a:p>
            <a:r>
              <a:rPr lang="en-US" dirty="0"/>
              <a:t>~15k </a:t>
            </a:r>
            <a:r>
              <a:rPr lang="en-US" dirty="0" err="1"/>
              <a:t>sq.ft</a:t>
            </a:r>
            <a:r>
              <a:rPr lang="en-US" dirty="0"/>
              <a:t>. ISO 5-7 cleanroom (2 story!)</a:t>
            </a:r>
          </a:p>
          <a:p>
            <a:r>
              <a:rPr lang="en-US" dirty="0"/>
              <a:t>~ 65 tools / 8 staff / 150+ years of processing experience</a:t>
            </a:r>
          </a:p>
          <a:p>
            <a:pPr lvl="1"/>
            <a:r>
              <a:rPr lang="en-US" dirty="0"/>
              <a:t>Photolithography (Contact / Direct Write) – 4 tools</a:t>
            </a:r>
          </a:p>
          <a:p>
            <a:pPr lvl="1"/>
            <a:r>
              <a:rPr lang="en-US" dirty="0"/>
              <a:t>Electron Beam Lithography (High and Low Voltage) – 2 tools</a:t>
            </a:r>
          </a:p>
          <a:p>
            <a:pPr lvl="1"/>
            <a:r>
              <a:rPr lang="en-US" dirty="0"/>
              <a:t>Film Deposition (sputtering, evaporation, ALD, ICP-CVD) – 9 tools</a:t>
            </a:r>
          </a:p>
          <a:p>
            <a:pPr lvl="1"/>
            <a:r>
              <a:rPr lang="en-US" dirty="0"/>
              <a:t>Etching (RIE, DRIE, ICP-RIE, ALE) – 9 tools</a:t>
            </a:r>
          </a:p>
          <a:p>
            <a:pPr lvl="1"/>
            <a:r>
              <a:rPr lang="en-US" dirty="0"/>
              <a:t>Metrology – 8 tools</a:t>
            </a:r>
          </a:p>
          <a:p>
            <a:pPr lvl="1"/>
            <a:r>
              <a:rPr lang="en-US" dirty="0"/>
              <a:t>Packaging – 11 tools</a:t>
            </a:r>
          </a:p>
          <a:p>
            <a:r>
              <a:rPr lang="en-US" dirty="0"/>
              <a:t>&gt;175 users / 90 projects / ~ 50% Princeton Internal Use</a:t>
            </a:r>
          </a:p>
          <a:p>
            <a:r>
              <a:rPr lang="en-US" dirty="0"/>
              <a:t>NJ Commission on Science, Innovation, and Technology (CSIT) grants for core facility use by small NJ-based companies.</a:t>
            </a:r>
          </a:p>
          <a:p>
            <a:r>
              <a:rPr lang="en-US" dirty="0"/>
              <a:t>Packaging Lab</a:t>
            </a:r>
          </a:p>
          <a:p>
            <a:pPr lvl="1"/>
            <a:r>
              <a:rPr lang="en-US" dirty="0"/>
              <a:t>Full packaging toolset for dicing, lapping, polishing, wire bonding, flip-chip, and ball bonding your devices.</a:t>
            </a:r>
          </a:p>
          <a:p>
            <a:pPr lvl="1"/>
            <a:r>
              <a:rPr lang="en-US" dirty="0"/>
              <a:t>Staff with 20+ years of expertise in packaging to help advise you with your process challenges or perform remote work.</a:t>
            </a:r>
          </a:p>
        </p:txBody>
      </p:sp>
      <p:pic>
        <p:nvPicPr>
          <p:cNvPr id="4" name="Content Placeholder 8" descr="A triangle with orange lines and dots&#10;&#10;Description automatically generated">
            <a:extLst>
              <a:ext uri="{FF2B5EF4-FFF2-40B4-BE49-F238E27FC236}">
                <a16:creationId xmlns:a16="http://schemas.microsoft.com/office/drawing/2014/main" id="{CC9FFCF5-D929-2442-2D85-65C9145B2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05" y="232940"/>
            <a:ext cx="1378918" cy="669342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336EE2C-7125-78A1-FC4F-614B765F0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959" y="232940"/>
            <a:ext cx="1694082" cy="8589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B709CF-77D1-800D-AFC5-B02F681E9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9877" y="232940"/>
            <a:ext cx="1138045" cy="101611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E58C004-4DEE-17A3-6A20-6FE315980E14}"/>
              </a:ext>
            </a:extLst>
          </p:cNvPr>
          <p:cNvGrpSpPr/>
          <p:nvPr/>
        </p:nvGrpSpPr>
        <p:grpSpPr>
          <a:xfrm>
            <a:off x="7047748" y="1498748"/>
            <a:ext cx="4968686" cy="5005092"/>
            <a:chOff x="5808495" y="1348643"/>
            <a:chExt cx="4968686" cy="5005092"/>
          </a:xfrm>
        </p:grpSpPr>
        <p:pic>
          <p:nvPicPr>
            <p:cNvPr id="6" name="Picture 7" descr="A picture containing outdoor, sky, tree, house&#10;&#10;Description automatically generated">
              <a:extLst>
                <a:ext uri="{FF2B5EF4-FFF2-40B4-BE49-F238E27FC236}">
                  <a16:creationId xmlns:a16="http://schemas.microsoft.com/office/drawing/2014/main" id="{2F2205E7-E720-28F0-0525-51536D9B4F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109" r="-2" b="-2"/>
            <a:stretch/>
          </p:blipFill>
          <p:spPr>
            <a:xfrm>
              <a:off x="5808495" y="1349248"/>
              <a:ext cx="2443915" cy="1812618"/>
            </a:xfrm>
            <a:prstGeom prst="rect">
              <a:avLst/>
            </a:prstGeom>
          </p:spPr>
        </p:pic>
        <p:pic>
          <p:nvPicPr>
            <p:cNvPr id="7" name="Picture 9" descr="A picture containing text, yellow&#10;&#10;Description automatically generated">
              <a:extLst>
                <a:ext uri="{FF2B5EF4-FFF2-40B4-BE49-F238E27FC236}">
                  <a16:creationId xmlns:a16="http://schemas.microsoft.com/office/drawing/2014/main" id="{2F096BE5-CE75-B07B-E5D7-F791DC8EAB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-3" b="1072"/>
            <a:stretch/>
          </p:blipFill>
          <p:spPr>
            <a:xfrm>
              <a:off x="8323009" y="1348643"/>
              <a:ext cx="2443915" cy="1813223"/>
            </a:xfrm>
            <a:prstGeom prst="rect">
              <a:avLst/>
            </a:prstGeom>
          </p:spPr>
        </p:pic>
        <p:pic>
          <p:nvPicPr>
            <p:cNvPr id="8" name="Picture 9" descr="A picture containing text, indoor, floor, kitchen&#10;&#10;Description automatically generated">
              <a:extLst>
                <a:ext uri="{FF2B5EF4-FFF2-40B4-BE49-F238E27FC236}">
                  <a16:creationId xmlns:a16="http://schemas.microsoft.com/office/drawing/2014/main" id="{139B81FC-20D4-0459-6450-BE2A655309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667" r="2" b="27318"/>
            <a:stretch/>
          </p:blipFill>
          <p:spPr>
            <a:xfrm>
              <a:off x="8323009" y="3257830"/>
              <a:ext cx="2454172" cy="1325563"/>
            </a:xfrm>
            <a:prstGeom prst="rect">
              <a:avLst/>
            </a:prstGeom>
          </p:spPr>
        </p:pic>
        <p:pic>
          <p:nvPicPr>
            <p:cNvPr id="10" name="Picture 5" descr="A picture containing indoor, floor, kitchen, ceiling&#10;&#10;Description automatically generated">
              <a:extLst>
                <a:ext uri="{FF2B5EF4-FFF2-40B4-BE49-F238E27FC236}">
                  <a16:creationId xmlns:a16="http://schemas.microsoft.com/office/drawing/2014/main" id="{13243171-B68A-EAB4-3AD4-0E5301DBD3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8337" r="2" b="19674"/>
            <a:stretch/>
          </p:blipFill>
          <p:spPr>
            <a:xfrm>
              <a:off x="5808495" y="3257830"/>
              <a:ext cx="2455059" cy="1325563"/>
            </a:xfrm>
            <a:prstGeom prst="rect">
              <a:avLst/>
            </a:prstGeom>
          </p:spPr>
        </p:pic>
        <p:pic>
          <p:nvPicPr>
            <p:cNvPr id="11" name="Picture 3" descr="A picture containing indoor, floor, ceiling, kitchen&#10;&#10;Description automatically generated">
              <a:extLst>
                <a:ext uri="{FF2B5EF4-FFF2-40B4-BE49-F238E27FC236}">
                  <a16:creationId xmlns:a16="http://schemas.microsoft.com/office/drawing/2014/main" id="{A45C0EB5-C49E-0BD0-CC1F-68188348DA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20181" r="-1" b="19727"/>
            <a:stretch/>
          </p:blipFill>
          <p:spPr>
            <a:xfrm>
              <a:off x="5808495" y="4679357"/>
              <a:ext cx="4953538" cy="1674378"/>
            </a:xfrm>
            <a:prstGeom prst="rect">
              <a:avLst/>
            </a:prstGeom>
            <a:ln w="12700">
              <a:noFill/>
            </a:ln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6467381-37A6-9A66-558A-3ADF8FEFA87E}"/>
              </a:ext>
            </a:extLst>
          </p:cNvPr>
          <p:cNvSpPr txBox="1"/>
          <p:nvPr/>
        </p:nvSpPr>
        <p:spPr>
          <a:xfrm>
            <a:off x="66030" y="1174374"/>
            <a:ext cx="6877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Micro/Nano Fabrication Center, Princeton University</a:t>
            </a:r>
          </a:p>
        </p:txBody>
      </p:sp>
    </p:spTree>
    <p:extLst>
      <p:ext uri="{BB962C8B-B14F-4D97-AF65-F5344CB8AC3E}">
        <p14:creationId xmlns:p14="http://schemas.microsoft.com/office/powerpoint/2010/main" val="1476937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EE776-0D67-203A-C694-DB9ED153D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148" y="1387796"/>
            <a:ext cx="4221035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Processing Expertise</a:t>
            </a:r>
          </a:p>
          <a:p>
            <a:pPr lvl="1"/>
            <a:r>
              <a:rPr lang="en-US" dirty="0"/>
              <a:t>III-V etching</a:t>
            </a:r>
          </a:p>
          <a:p>
            <a:pPr lvl="1"/>
            <a:r>
              <a:rPr lang="en-US" dirty="0"/>
              <a:t>Quantum Diamond work</a:t>
            </a:r>
          </a:p>
          <a:p>
            <a:pPr lvl="1"/>
            <a:r>
              <a:rPr lang="en-US" dirty="0"/>
              <a:t>2D Materials</a:t>
            </a:r>
          </a:p>
          <a:p>
            <a:pPr lvl="1"/>
            <a:r>
              <a:rPr lang="en-US" dirty="0"/>
              <a:t>Complex Packaging work</a:t>
            </a:r>
          </a:p>
          <a:p>
            <a:r>
              <a:rPr lang="en-US" dirty="0"/>
              <a:t>Tools of interest</a:t>
            </a:r>
          </a:p>
          <a:p>
            <a:pPr lvl="1"/>
            <a:r>
              <a:rPr lang="en-US" dirty="0"/>
              <a:t>PECVD</a:t>
            </a:r>
          </a:p>
          <a:p>
            <a:pPr lvl="1"/>
            <a:r>
              <a:rPr lang="en-US" dirty="0" err="1"/>
              <a:t>AlN</a:t>
            </a:r>
            <a:r>
              <a:rPr lang="en-US" dirty="0"/>
              <a:t> deposition / etching</a:t>
            </a:r>
          </a:p>
          <a:p>
            <a:pPr lvl="1"/>
            <a:r>
              <a:rPr lang="en-US" dirty="0"/>
              <a:t>CMP</a:t>
            </a:r>
          </a:p>
          <a:p>
            <a:pPr lvl="1"/>
            <a:r>
              <a:rPr lang="en-US" dirty="0"/>
              <a:t>Stepper</a:t>
            </a:r>
          </a:p>
          <a:p>
            <a:pPr lvl="1"/>
            <a:r>
              <a:rPr lang="en-US" dirty="0"/>
              <a:t>Resist spinners</a:t>
            </a:r>
          </a:p>
          <a:p>
            <a:r>
              <a:rPr lang="en-US" dirty="0"/>
              <a:t>Talk to me about:</a:t>
            </a:r>
          </a:p>
          <a:p>
            <a:pPr lvl="1"/>
            <a:r>
              <a:rPr lang="en-US" dirty="0"/>
              <a:t>Hazardous Gas Infrastructure</a:t>
            </a:r>
          </a:p>
          <a:p>
            <a:pPr lvl="1"/>
            <a:r>
              <a:rPr lang="en-US" dirty="0"/>
              <a:t>IBC H-code requirements / MAQ Calcs</a:t>
            </a:r>
          </a:p>
          <a:p>
            <a:pPr lvl="1"/>
            <a:r>
              <a:rPr lang="en-US" dirty="0"/>
              <a:t>NEMO</a:t>
            </a:r>
          </a:p>
          <a:p>
            <a:pPr lvl="1"/>
            <a:r>
              <a:rPr lang="en-US" dirty="0"/>
              <a:t>FIRST LEGO League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Content Placeholder 8" descr="A triangle with orange lines and dots&#10;&#10;Description automatically generated">
            <a:extLst>
              <a:ext uri="{FF2B5EF4-FFF2-40B4-BE49-F238E27FC236}">
                <a16:creationId xmlns:a16="http://schemas.microsoft.com/office/drawing/2014/main" id="{EA86EACC-640A-1CDE-2B7F-009379316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05" y="232940"/>
            <a:ext cx="1378918" cy="669342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CDCA7A1-EF82-96E9-1433-74C856789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959" y="232940"/>
            <a:ext cx="1694082" cy="8589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287C59-CFED-1314-C369-BE85D35CB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9877" y="232940"/>
            <a:ext cx="1138045" cy="101611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34885B37-7670-1EAA-C11A-41424336B530}"/>
              </a:ext>
            </a:extLst>
          </p:cNvPr>
          <p:cNvGrpSpPr/>
          <p:nvPr/>
        </p:nvGrpSpPr>
        <p:grpSpPr>
          <a:xfrm>
            <a:off x="7746814" y="1338390"/>
            <a:ext cx="4350556" cy="4756748"/>
            <a:chOff x="6294009" y="1259175"/>
            <a:chExt cx="3775260" cy="475674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38E7B80-2C59-0CDE-F838-4F2458BA79F7}"/>
                </a:ext>
              </a:extLst>
            </p:cNvPr>
            <p:cNvSpPr txBox="1"/>
            <p:nvPr/>
          </p:nvSpPr>
          <p:spPr>
            <a:xfrm>
              <a:off x="6294009" y="1259175"/>
              <a:ext cx="3066788" cy="3416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Imaging &amp; Analysis Center (IAC)</a:t>
              </a:r>
              <a:endParaRPr lang="en-US" sz="1600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/>
                <a:t>7.5k sq. ft. meeting the highest NIST standards for environmental control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/>
                <a:t>Over 35 tools for state-of-the-art imaging and analysis including: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400" dirty="0"/>
                <a:t>Titan Cubed Themis 300 double Cs-corrected Scanning/Transmission Electron Microscope (S/TEM)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400" dirty="0"/>
                <a:t>5 S/TEMs including two </a:t>
              </a:r>
              <a:r>
                <a:rPr lang="en-US" sz="1400"/>
                <a:t>cryo units</a:t>
              </a:r>
              <a:endParaRPr lang="en-US" sz="1400" dirty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400" dirty="0"/>
                <a:t>Two dual-beam FIBs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400" dirty="0"/>
                <a:t>Two SEMs (High resolution &amp; environmental)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400" dirty="0"/>
                <a:t>XRDs, X-ray Tomography, SPM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/>
                <a:t>5 Staff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/>
                <a:t>Many awards</a:t>
              </a:r>
            </a:p>
          </p:txBody>
        </p:sp>
        <p:pic>
          <p:nvPicPr>
            <p:cNvPr id="16" name="Picture 15" descr="A large black and white cubed machine&#10;&#10;Description automatically generated">
              <a:extLst>
                <a:ext uri="{FF2B5EF4-FFF2-40B4-BE49-F238E27FC236}">
                  <a16:creationId xmlns:a16="http://schemas.microsoft.com/office/drawing/2014/main" id="{714D50D5-A2B2-32A1-B4AB-8BEEFCCB4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5127" y="1474891"/>
              <a:ext cx="727471" cy="1164529"/>
            </a:xfrm>
            <a:prstGeom prst="rect">
              <a:avLst/>
            </a:prstGeom>
          </p:spPr>
        </p:pic>
        <p:pic>
          <p:nvPicPr>
            <p:cNvPr id="18" name="Picture 17" descr="A room with a computer and a desk&#10;&#10;Description automatically generated with medium confidence">
              <a:extLst>
                <a:ext uri="{FF2B5EF4-FFF2-40B4-BE49-F238E27FC236}">
                  <a16:creationId xmlns:a16="http://schemas.microsoft.com/office/drawing/2014/main" id="{4D9BB50B-E0E7-407D-060C-0668B76D6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5389" y="5112037"/>
              <a:ext cx="1243880" cy="903886"/>
            </a:xfrm>
            <a:prstGeom prst="rect">
              <a:avLst/>
            </a:prstGeom>
          </p:spPr>
        </p:pic>
        <p:pic>
          <p:nvPicPr>
            <p:cNvPr id="20" name="Picture 19" descr="A large glass door with a blue light&#10;&#10;Description automatically generated">
              <a:extLst>
                <a:ext uri="{FF2B5EF4-FFF2-40B4-BE49-F238E27FC236}">
                  <a16:creationId xmlns:a16="http://schemas.microsoft.com/office/drawing/2014/main" id="{2F7DF1BD-CF62-DFC9-56EC-3BA071B72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0074" y="2770940"/>
              <a:ext cx="737579" cy="976063"/>
            </a:xfrm>
            <a:prstGeom prst="rect">
              <a:avLst/>
            </a:prstGeom>
          </p:spPr>
        </p:pic>
        <p:pic>
          <p:nvPicPr>
            <p:cNvPr id="22" name="Picture 21" descr="A machine with a glass cover&#10;&#10;Description automatically generated">
              <a:extLst>
                <a:ext uri="{FF2B5EF4-FFF2-40B4-BE49-F238E27FC236}">
                  <a16:creationId xmlns:a16="http://schemas.microsoft.com/office/drawing/2014/main" id="{45D5310A-84EA-5816-DB6F-076174384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1687" y="3878523"/>
              <a:ext cx="737579" cy="1101995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1251A79-E148-51F2-D417-EFD68A628D05}"/>
              </a:ext>
            </a:extLst>
          </p:cNvPr>
          <p:cNvGrpSpPr/>
          <p:nvPr/>
        </p:nvGrpSpPr>
        <p:grpSpPr>
          <a:xfrm>
            <a:off x="5113918" y="4271985"/>
            <a:ext cx="1964164" cy="1779170"/>
            <a:chOff x="4249642" y="3429000"/>
            <a:chExt cx="1964164" cy="177917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C780F94-C0F1-C3FB-6E9C-37AB63F74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49642" y="3429000"/>
              <a:ext cx="1964164" cy="167144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1CBF1E0-E5ED-7432-9698-B1386F9C8222}"/>
                </a:ext>
              </a:extLst>
            </p:cNvPr>
            <p:cNvSpPr txBox="1"/>
            <p:nvPr/>
          </p:nvSpPr>
          <p:spPr>
            <a:xfrm>
              <a:off x="4249642" y="4992726"/>
              <a:ext cx="15824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Image Courtesy of the Ong Group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B02A463-9B28-5074-A9F8-5C5D7B594BDE}"/>
              </a:ext>
            </a:extLst>
          </p:cNvPr>
          <p:cNvGrpSpPr/>
          <p:nvPr/>
        </p:nvGrpSpPr>
        <p:grpSpPr>
          <a:xfrm>
            <a:off x="4745111" y="1696430"/>
            <a:ext cx="2701778" cy="1974757"/>
            <a:chOff x="4525033" y="1274155"/>
            <a:chExt cx="2701778" cy="197475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D9AF1A1-5B5B-1503-7923-3CAE91A61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25033" y="1274155"/>
              <a:ext cx="2701778" cy="183085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C7D2C67-C71D-BA10-2D10-61E6DF7FC7B2}"/>
                </a:ext>
              </a:extLst>
            </p:cNvPr>
            <p:cNvSpPr txBox="1"/>
            <p:nvPr/>
          </p:nvSpPr>
          <p:spPr>
            <a:xfrm>
              <a:off x="4732116" y="3033468"/>
              <a:ext cx="185659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Image Courtesy of the Thompson Group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7587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1542</TotalTime>
  <Words>311</Words>
  <Application>Microsoft Office PowerPoint</Application>
  <PresentationFormat>Widescreen</PresentationFormat>
  <Paragraphs>43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Daniel P. Woodie</cp:lastModifiedBy>
  <cp:revision>38</cp:revision>
  <dcterms:created xsi:type="dcterms:W3CDTF">2024-05-27T00:13:45Z</dcterms:created>
  <dcterms:modified xsi:type="dcterms:W3CDTF">2024-06-18T15:55:43Z</dcterms:modified>
</cp:coreProperties>
</file>