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jpg"/><Relationship Id="rId33" Type="http://schemas.openxmlformats.org/officeDocument/2006/relationships/image" Target="../media/image32.png"/><Relationship Id="rId34" Type="http://schemas.openxmlformats.org/officeDocument/2006/relationships/image" Target="../media/image33.jp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jpg"/><Relationship Id="rId39" Type="http://schemas.openxmlformats.org/officeDocument/2006/relationships/image" Target="../media/image38.jpg"/><Relationship Id="rId40" Type="http://schemas.openxmlformats.org/officeDocument/2006/relationships/image" Target="../media/image39.jpg"/><Relationship Id="rId41" Type="http://schemas.openxmlformats.org/officeDocument/2006/relationships/image" Target="../media/image4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png"/><Relationship Id="rId19" Type="http://schemas.openxmlformats.org/officeDocument/2006/relationships/image" Target="../media/image58.png"/><Relationship Id="rId20" Type="http://schemas.openxmlformats.org/officeDocument/2006/relationships/image" Target="../media/image59.png"/><Relationship Id="rId21" Type="http://schemas.openxmlformats.org/officeDocument/2006/relationships/image" Target="../media/image60.png"/><Relationship Id="rId22" Type="http://schemas.openxmlformats.org/officeDocument/2006/relationships/image" Target="../media/image61.png"/><Relationship Id="rId23" Type="http://schemas.openxmlformats.org/officeDocument/2006/relationships/image" Target="../media/image62.png"/><Relationship Id="rId24" Type="http://schemas.openxmlformats.org/officeDocument/2006/relationships/image" Target="../media/image63.png"/><Relationship Id="rId25" Type="http://schemas.openxmlformats.org/officeDocument/2006/relationships/image" Target="../media/image64.png"/><Relationship Id="rId26" Type="http://schemas.openxmlformats.org/officeDocument/2006/relationships/image" Target="../media/image65.png"/><Relationship Id="rId27" Type="http://schemas.openxmlformats.org/officeDocument/2006/relationships/image" Target="../media/image66.png"/><Relationship Id="rId28" Type="http://schemas.openxmlformats.org/officeDocument/2006/relationships/image" Target="../media/image67.png"/><Relationship Id="rId29" Type="http://schemas.openxmlformats.org/officeDocument/2006/relationships/image" Target="../media/image68.png"/><Relationship Id="rId30" Type="http://schemas.openxmlformats.org/officeDocument/2006/relationships/image" Target="../media/image69.png"/><Relationship Id="rId31" Type="http://schemas.openxmlformats.org/officeDocument/2006/relationships/image" Target="../media/image70.png"/><Relationship Id="rId32" Type="http://schemas.openxmlformats.org/officeDocument/2006/relationships/image" Target="../media/image71.png"/><Relationship Id="rId33" Type="http://schemas.openxmlformats.org/officeDocument/2006/relationships/image" Target="../media/image72.png"/><Relationship Id="rId34" Type="http://schemas.openxmlformats.org/officeDocument/2006/relationships/image" Target="../media/image73.png"/><Relationship Id="rId35" Type="http://schemas.openxmlformats.org/officeDocument/2006/relationships/image" Target="../media/image74.png"/><Relationship Id="rId36" Type="http://schemas.openxmlformats.org/officeDocument/2006/relationships/image" Target="../media/image75.png"/><Relationship Id="rId37" Type="http://schemas.openxmlformats.org/officeDocument/2006/relationships/image" Target="../media/image76.png"/><Relationship Id="rId38" Type="http://schemas.openxmlformats.org/officeDocument/2006/relationships/image" Target="../media/image77.png"/><Relationship Id="rId39" Type="http://schemas.openxmlformats.org/officeDocument/2006/relationships/image" Target="../media/image78.png"/><Relationship Id="rId40" Type="http://schemas.openxmlformats.org/officeDocument/2006/relationships/image" Target="../media/image79.png"/><Relationship Id="rId41" Type="http://schemas.openxmlformats.org/officeDocument/2006/relationships/image" Target="../media/image80.png"/><Relationship Id="rId42" Type="http://schemas.openxmlformats.org/officeDocument/2006/relationships/image" Target="../media/image81.png"/><Relationship Id="rId43" Type="http://schemas.openxmlformats.org/officeDocument/2006/relationships/image" Target="../media/image82.png"/><Relationship Id="rId44" Type="http://schemas.openxmlformats.org/officeDocument/2006/relationships/image" Target="../media/image83.png"/><Relationship Id="rId45" Type="http://schemas.openxmlformats.org/officeDocument/2006/relationships/image" Target="../media/image84.png"/><Relationship Id="rId46" Type="http://schemas.openxmlformats.org/officeDocument/2006/relationships/image" Target="../media/image85.png"/><Relationship Id="rId47" Type="http://schemas.openxmlformats.org/officeDocument/2006/relationships/image" Target="../media/image86.png"/><Relationship Id="rId48" Type="http://schemas.openxmlformats.org/officeDocument/2006/relationships/image" Target="../media/image87.png"/><Relationship Id="rId49" Type="http://schemas.openxmlformats.org/officeDocument/2006/relationships/image" Target="../media/image88.png"/><Relationship Id="rId50" Type="http://schemas.openxmlformats.org/officeDocument/2006/relationships/image" Target="../media/image89.png"/><Relationship Id="rId51" Type="http://schemas.openxmlformats.org/officeDocument/2006/relationships/image" Target="../media/image90.png"/><Relationship Id="rId52" Type="http://schemas.openxmlformats.org/officeDocument/2006/relationships/image" Target="../media/image91.png"/><Relationship Id="rId53" Type="http://schemas.openxmlformats.org/officeDocument/2006/relationships/image" Target="../media/image92.png"/><Relationship Id="rId54" Type="http://schemas.openxmlformats.org/officeDocument/2006/relationships/image" Target="../media/image93.png"/><Relationship Id="rId55" Type="http://schemas.openxmlformats.org/officeDocument/2006/relationships/image" Target="../media/image94.png"/><Relationship Id="rId56" Type="http://schemas.openxmlformats.org/officeDocument/2006/relationships/image" Target="../media/image95.png"/><Relationship Id="rId57" Type="http://schemas.openxmlformats.org/officeDocument/2006/relationships/image" Target="../media/image96.png"/><Relationship Id="rId58" Type="http://schemas.openxmlformats.org/officeDocument/2006/relationships/image" Target="../media/image97.png"/><Relationship Id="rId59" Type="http://schemas.openxmlformats.org/officeDocument/2006/relationships/image" Target="../media/image98.png"/><Relationship Id="rId60" Type="http://schemas.openxmlformats.org/officeDocument/2006/relationships/image" Target="../media/image33.jpg"/><Relationship Id="rId61" Type="http://schemas.openxmlformats.org/officeDocument/2006/relationships/image" Target="../media/image34.png"/><Relationship Id="rId62" Type="http://schemas.openxmlformats.org/officeDocument/2006/relationships/image" Target="../media/image35.png"/><Relationship Id="rId63" Type="http://schemas.openxmlformats.org/officeDocument/2006/relationships/image" Target="../media/image36.png"/><Relationship Id="rId64" Type="http://schemas.openxmlformats.org/officeDocument/2006/relationships/image" Target="../media/image99.jpg"/><Relationship Id="rId65" Type="http://schemas.openxmlformats.org/officeDocument/2006/relationships/image" Target="../media/image40.png"/><Relationship Id="rId66" Type="http://schemas.openxmlformats.org/officeDocument/2006/relationships/image" Target="../media/image100.png"/><Relationship Id="rId67" Type="http://schemas.openxmlformats.org/officeDocument/2006/relationships/image" Target="../media/image101.jpg"/><Relationship Id="rId68" Type="http://schemas.openxmlformats.org/officeDocument/2006/relationships/image" Target="../media/image10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6089" y="1426590"/>
            <a:ext cx="106045" cy="4389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07389" y="1443863"/>
            <a:ext cx="3472179" cy="512445"/>
            <a:chOff x="907389" y="1443863"/>
            <a:chExt cx="3472179" cy="5124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389" y="1443863"/>
              <a:ext cx="862393" cy="2926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3986" y="1443863"/>
              <a:ext cx="1803781" cy="2926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1788" y="1443863"/>
              <a:ext cx="987551" cy="2926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389" y="1663319"/>
              <a:ext cx="1338961" cy="2926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7094" y="1663319"/>
              <a:ext cx="1334516" cy="29260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07389" y="2009520"/>
            <a:ext cx="2900045" cy="512445"/>
            <a:chOff x="907389" y="2009520"/>
            <a:chExt cx="2900045" cy="51244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7389" y="2009520"/>
              <a:ext cx="2899918" cy="2926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7389" y="2228976"/>
              <a:ext cx="2410587" cy="29260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07389" y="2576448"/>
            <a:ext cx="3105150" cy="292735"/>
            <a:chOff x="907389" y="2576448"/>
            <a:chExt cx="3105150" cy="292735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7389" y="2576448"/>
              <a:ext cx="685800" cy="2926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6054" y="2582544"/>
              <a:ext cx="173736" cy="1950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4174" y="2576448"/>
              <a:ext cx="2357754" cy="29260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907389" y="2922397"/>
            <a:ext cx="3081655" cy="292735"/>
            <a:chOff x="907389" y="2922397"/>
            <a:chExt cx="3081655" cy="29273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7389" y="2922397"/>
              <a:ext cx="685800" cy="2926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6054" y="2928493"/>
              <a:ext cx="173736" cy="1950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99310" y="2922397"/>
              <a:ext cx="2389505" cy="292608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907389" y="3268726"/>
            <a:ext cx="1642110" cy="292735"/>
            <a:chOff x="907389" y="3268726"/>
            <a:chExt cx="1642110" cy="292735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7389" y="3268726"/>
              <a:ext cx="685800" cy="2926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6054" y="3274136"/>
              <a:ext cx="173736" cy="1953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99310" y="3268726"/>
              <a:ext cx="949960" cy="29260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907389" y="3616197"/>
            <a:ext cx="3649979" cy="512445"/>
            <a:chOff x="907389" y="3616197"/>
            <a:chExt cx="3649979" cy="512445"/>
          </a:xfrm>
        </p:grpSpPr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07389" y="3616197"/>
              <a:ext cx="418591" cy="29260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1333" y="3616197"/>
              <a:ext cx="3335909" cy="29260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7389" y="3835653"/>
              <a:ext cx="1643507" cy="29260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54275" y="3835653"/>
              <a:ext cx="155448" cy="29260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31998" y="3835653"/>
              <a:ext cx="939114" cy="2926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85692" y="3835653"/>
              <a:ext cx="919480" cy="292607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907389" y="4181602"/>
            <a:ext cx="3171190" cy="512445"/>
            <a:chOff x="907389" y="4181602"/>
            <a:chExt cx="3171190" cy="512445"/>
          </a:xfrm>
        </p:grpSpPr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7389" y="4181602"/>
              <a:ext cx="3170936" cy="2926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07389" y="4400753"/>
              <a:ext cx="2306955" cy="292912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907389" y="4747259"/>
            <a:ext cx="3373120" cy="731520"/>
            <a:chOff x="907389" y="4747259"/>
            <a:chExt cx="3373120" cy="731520"/>
          </a:xfrm>
        </p:grpSpPr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7389" y="4747259"/>
              <a:ext cx="2016633" cy="2926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27908" y="4747259"/>
              <a:ext cx="573405" cy="29260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86632" y="4747259"/>
              <a:ext cx="698753" cy="2926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7389" y="4966715"/>
              <a:ext cx="2040127" cy="2926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40101" y="4966715"/>
              <a:ext cx="1383538" cy="2926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24832" y="4966715"/>
              <a:ext cx="155448" cy="2926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07389" y="5186171"/>
              <a:ext cx="687628" cy="292607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907389" y="5533644"/>
            <a:ext cx="3416300" cy="512445"/>
            <a:chOff x="907389" y="5533644"/>
            <a:chExt cx="3416300" cy="512445"/>
          </a:xfrm>
        </p:grpSpPr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0729" y="5533644"/>
              <a:ext cx="3362705" cy="29260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07389" y="5752795"/>
              <a:ext cx="824674" cy="292912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104888" y="1524000"/>
            <a:ext cx="4725924" cy="2468880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510540" y="428879"/>
            <a:ext cx="10343515" cy="781685"/>
            <a:chOff x="510540" y="428879"/>
            <a:chExt cx="10343515" cy="781685"/>
          </a:xfrm>
        </p:grpSpPr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0540" y="428879"/>
              <a:ext cx="9008872" cy="71627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57944" y="493776"/>
              <a:ext cx="1395983" cy="716279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1204403" y="278924"/>
            <a:ext cx="699218" cy="696056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1212787" y="1060876"/>
            <a:ext cx="328295" cy="201930"/>
            <a:chOff x="11212787" y="1060876"/>
            <a:chExt cx="328295" cy="201930"/>
          </a:xfrm>
        </p:grpSpPr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212787" y="1061494"/>
              <a:ext cx="143325" cy="1953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396259" y="1060876"/>
              <a:ext cx="144363" cy="201565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11586324" y="1069060"/>
            <a:ext cx="314960" cy="186055"/>
          </a:xfrm>
          <a:custGeom>
            <a:avLst/>
            <a:gdLst/>
            <a:ahLst/>
            <a:cxnLst/>
            <a:rect l="l" t="t" r="r" b="b"/>
            <a:pathLst>
              <a:path w="314959" h="186055">
                <a:moveTo>
                  <a:pt x="137045" y="0"/>
                </a:moveTo>
                <a:lnTo>
                  <a:pt x="0" y="0"/>
                </a:lnTo>
                <a:lnTo>
                  <a:pt x="0" y="10160"/>
                </a:lnTo>
                <a:lnTo>
                  <a:pt x="0" y="73672"/>
                </a:lnTo>
                <a:lnTo>
                  <a:pt x="0" y="83832"/>
                </a:lnTo>
                <a:lnTo>
                  <a:pt x="0" y="185445"/>
                </a:lnTo>
                <a:lnTo>
                  <a:pt x="10401" y="185445"/>
                </a:lnTo>
                <a:lnTo>
                  <a:pt x="10401" y="83832"/>
                </a:lnTo>
                <a:lnTo>
                  <a:pt x="114198" y="83832"/>
                </a:lnTo>
                <a:lnTo>
                  <a:pt x="114198" y="73672"/>
                </a:lnTo>
                <a:lnTo>
                  <a:pt x="10401" y="73672"/>
                </a:lnTo>
                <a:lnTo>
                  <a:pt x="10401" y="10160"/>
                </a:lnTo>
                <a:lnTo>
                  <a:pt x="137045" y="10160"/>
                </a:lnTo>
                <a:lnTo>
                  <a:pt x="137045" y="0"/>
                </a:lnTo>
                <a:close/>
              </a:path>
              <a:path w="314959" h="186055">
                <a:moveTo>
                  <a:pt x="314350" y="0"/>
                </a:moveTo>
                <a:lnTo>
                  <a:pt x="177203" y="0"/>
                </a:lnTo>
                <a:lnTo>
                  <a:pt x="177203" y="10160"/>
                </a:lnTo>
                <a:lnTo>
                  <a:pt x="177203" y="73672"/>
                </a:lnTo>
                <a:lnTo>
                  <a:pt x="177203" y="83832"/>
                </a:lnTo>
                <a:lnTo>
                  <a:pt x="177203" y="185445"/>
                </a:lnTo>
                <a:lnTo>
                  <a:pt x="187591" y="185445"/>
                </a:lnTo>
                <a:lnTo>
                  <a:pt x="187591" y="83832"/>
                </a:lnTo>
                <a:lnTo>
                  <a:pt x="291490" y="83832"/>
                </a:lnTo>
                <a:lnTo>
                  <a:pt x="291490" y="73672"/>
                </a:lnTo>
                <a:lnTo>
                  <a:pt x="187591" y="73672"/>
                </a:lnTo>
                <a:lnTo>
                  <a:pt x="187591" y="10160"/>
                </a:lnTo>
                <a:lnTo>
                  <a:pt x="314350" y="10160"/>
                </a:lnTo>
                <a:lnTo>
                  <a:pt x="314350" y="0"/>
                </a:lnTo>
                <a:close/>
              </a:path>
            </a:pathLst>
          </a:custGeom>
          <a:solidFill>
            <a:srgbClr val="6969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4" name="object 5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833335" y="4155099"/>
            <a:ext cx="2818278" cy="207501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105400" y="1528572"/>
            <a:ext cx="1848611" cy="246430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105400" y="4131564"/>
            <a:ext cx="3425952" cy="1866900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0" y="6353928"/>
            <a:ext cx="9087227" cy="437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9290" y="4317288"/>
            <a:ext cx="1708203" cy="176059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6468" y="1395983"/>
            <a:ext cx="3448050" cy="390525"/>
            <a:chOff x="696468" y="1395983"/>
            <a:chExt cx="3448050" cy="3905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468" y="1395983"/>
              <a:ext cx="3447541" cy="3901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506" y="1717166"/>
              <a:ext cx="3324225" cy="15240"/>
            </a:xfrm>
            <a:custGeom>
              <a:avLst/>
              <a:gdLst/>
              <a:ahLst/>
              <a:cxnLst/>
              <a:rect l="l" t="t" r="r" b="b"/>
              <a:pathLst>
                <a:path w="3324225" h="15239">
                  <a:moveTo>
                    <a:pt x="3323805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3323805" y="15240"/>
                  </a:lnTo>
                  <a:lnTo>
                    <a:pt x="3323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96468" y="1865325"/>
            <a:ext cx="1936750" cy="1424305"/>
            <a:chOff x="696468" y="1865325"/>
            <a:chExt cx="1936750" cy="14243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468" y="1865325"/>
              <a:ext cx="1179118" cy="2929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0285" y="1865325"/>
              <a:ext cx="748931" cy="292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972" y="2179574"/>
              <a:ext cx="140207" cy="2606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2522" y="2179574"/>
              <a:ext cx="932078" cy="2606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972" y="2463038"/>
              <a:ext cx="140207" cy="2606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2522" y="2463038"/>
              <a:ext cx="1064031" cy="2606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972" y="2744978"/>
              <a:ext cx="140207" cy="2606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2522" y="2744978"/>
              <a:ext cx="809243" cy="2606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972" y="3028442"/>
              <a:ext cx="140207" cy="2606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2522" y="3028442"/>
              <a:ext cx="1250086" cy="260603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6468" y="3374771"/>
            <a:ext cx="140207" cy="260603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925372" y="3374771"/>
            <a:ext cx="2879090" cy="699770"/>
            <a:chOff x="925372" y="3374771"/>
            <a:chExt cx="2879090" cy="69977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372" y="3374771"/>
              <a:ext cx="2879089" cy="2606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5372" y="3594227"/>
              <a:ext cx="2579878" cy="2606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5372" y="3813683"/>
              <a:ext cx="1345565" cy="260604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6468" y="4161154"/>
            <a:ext cx="140207" cy="26060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25372" y="4161154"/>
            <a:ext cx="2738120" cy="260604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7436484" y="1429511"/>
            <a:ext cx="2736215" cy="390525"/>
            <a:chOff x="7436484" y="1429511"/>
            <a:chExt cx="2736215" cy="390525"/>
          </a:xfrm>
        </p:grpSpPr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37373" y="1429511"/>
              <a:ext cx="2735199" cy="39014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436484" y="1750694"/>
              <a:ext cx="2611120" cy="15240"/>
            </a:xfrm>
            <a:custGeom>
              <a:avLst/>
              <a:gdLst/>
              <a:ahLst/>
              <a:cxnLst/>
              <a:rect l="l" t="t" r="r" b="b"/>
              <a:pathLst>
                <a:path w="2611120" h="15239">
                  <a:moveTo>
                    <a:pt x="2610612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2610612" y="15239"/>
                  </a:lnTo>
                  <a:lnTo>
                    <a:pt x="26106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7723885" y="1877517"/>
            <a:ext cx="3813810" cy="1724660"/>
            <a:chOff x="7723885" y="1877517"/>
            <a:chExt cx="3813810" cy="1724660"/>
          </a:xfrm>
        </p:grpSpPr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23885" y="1877517"/>
              <a:ext cx="752449" cy="2609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68918" y="1877517"/>
              <a:ext cx="277368" cy="2609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07602" y="1877517"/>
              <a:ext cx="1051559" cy="2609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508870" y="1877517"/>
              <a:ext cx="1740916" cy="26090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23885" y="2121661"/>
              <a:ext cx="2775330" cy="2606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412602" y="2121661"/>
              <a:ext cx="137159" cy="2606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81182" y="2121661"/>
              <a:ext cx="1056462" cy="2606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23885" y="2365501"/>
              <a:ext cx="392175" cy="2606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18017" y="2365501"/>
              <a:ext cx="907313" cy="2606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876410" y="2365501"/>
              <a:ext cx="908684" cy="2606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732898" y="2365501"/>
              <a:ext cx="317753" cy="26060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91978" y="2365501"/>
              <a:ext cx="999185" cy="2606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23885" y="2609341"/>
              <a:ext cx="1242936" cy="2606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84030" y="2609341"/>
              <a:ext cx="605332" cy="2606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438766" y="2609341"/>
              <a:ext cx="651052" cy="26060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723885" y="2853181"/>
              <a:ext cx="914742" cy="26060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47226" y="2853181"/>
              <a:ext cx="609600" cy="26060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086722" y="2853181"/>
              <a:ext cx="663854" cy="26060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693275" y="2853181"/>
              <a:ext cx="504825" cy="2606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23885" y="3097022"/>
              <a:ext cx="552297" cy="26060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231758" y="3097022"/>
              <a:ext cx="663854" cy="26060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838310" y="3097022"/>
              <a:ext cx="396240" cy="2606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135490" y="3097022"/>
              <a:ext cx="213359" cy="26060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723885" y="3341242"/>
              <a:ext cx="1437258" cy="260603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9065386" y="3341242"/>
            <a:ext cx="539115" cy="260985"/>
            <a:chOff x="9065386" y="3341242"/>
            <a:chExt cx="539115" cy="260985"/>
          </a:xfrm>
        </p:grpSpPr>
        <p:pic>
          <p:nvPicPr>
            <p:cNvPr id="53" name="object 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65386" y="3341242"/>
              <a:ext cx="137159" cy="26060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133966" y="3341242"/>
              <a:ext cx="470534" cy="260603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437373" y="1877517"/>
            <a:ext cx="140207" cy="3675303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7723885" y="3585083"/>
            <a:ext cx="2590800" cy="1967864"/>
            <a:chOff x="7723885" y="3585083"/>
            <a:chExt cx="2590800" cy="1967864"/>
          </a:xfrm>
        </p:grpSpPr>
        <p:pic>
          <p:nvPicPr>
            <p:cNvPr id="57" name="object 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723885" y="3585083"/>
              <a:ext cx="1001141" cy="26060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723885" y="3828923"/>
              <a:ext cx="1088313" cy="26060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765158" y="3828923"/>
              <a:ext cx="852106" cy="26060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723885" y="4072763"/>
              <a:ext cx="2336546" cy="26060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723885" y="4316603"/>
              <a:ext cx="731862" cy="26060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364346" y="4316603"/>
              <a:ext cx="931329" cy="26060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252838" y="4316603"/>
              <a:ext cx="474345" cy="26060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632314" y="4316603"/>
              <a:ext cx="682371" cy="26060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723885" y="4560138"/>
              <a:ext cx="731862" cy="26090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364346" y="4560138"/>
              <a:ext cx="931329" cy="26090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252838" y="4560138"/>
              <a:ext cx="1061720" cy="26090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723885" y="4804537"/>
              <a:ext cx="1094231" cy="26060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54490" y="4804537"/>
              <a:ext cx="463296" cy="26060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150730" y="4804537"/>
              <a:ext cx="515721" cy="26060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580498" y="4804537"/>
              <a:ext cx="134111" cy="26060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723885" y="5048377"/>
              <a:ext cx="897801" cy="26060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582278" y="5048377"/>
              <a:ext cx="1602358" cy="26060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723885" y="5292217"/>
              <a:ext cx="1129792" cy="26060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40774" y="5292217"/>
              <a:ext cx="137159" cy="26060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809354" y="5292217"/>
              <a:ext cx="349503" cy="260603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510540" y="428879"/>
            <a:ext cx="10343515" cy="781685"/>
            <a:chOff x="510540" y="428879"/>
            <a:chExt cx="10343515" cy="781685"/>
          </a:xfrm>
        </p:grpSpPr>
        <p:pic>
          <p:nvPicPr>
            <p:cNvPr id="78" name="object 7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10540" y="428879"/>
              <a:ext cx="954633" cy="71627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87856" y="428879"/>
              <a:ext cx="8524875" cy="71627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57944" y="493776"/>
              <a:ext cx="1395983" cy="716279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1204403" y="278924"/>
            <a:ext cx="699218" cy="696056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11212787" y="1060876"/>
            <a:ext cx="328295" cy="201930"/>
            <a:chOff x="11212787" y="1060876"/>
            <a:chExt cx="328295" cy="201930"/>
          </a:xfrm>
        </p:grpSpPr>
        <p:pic>
          <p:nvPicPr>
            <p:cNvPr id="83" name="object 8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1212787" y="1061494"/>
              <a:ext cx="143325" cy="19538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1396259" y="1060876"/>
              <a:ext cx="144363" cy="201565"/>
            </a:xfrm>
            <a:prstGeom prst="rect">
              <a:avLst/>
            </a:prstGeom>
          </p:spPr>
        </p:pic>
      </p:grpSp>
      <p:sp>
        <p:nvSpPr>
          <p:cNvPr id="85" name="object 85"/>
          <p:cNvSpPr/>
          <p:nvPr/>
        </p:nvSpPr>
        <p:spPr>
          <a:xfrm>
            <a:off x="11586324" y="1069060"/>
            <a:ext cx="314960" cy="186055"/>
          </a:xfrm>
          <a:custGeom>
            <a:avLst/>
            <a:gdLst/>
            <a:ahLst/>
            <a:cxnLst/>
            <a:rect l="l" t="t" r="r" b="b"/>
            <a:pathLst>
              <a:path w="314959" h="186055">
                <a:moveTo>
                  <a:pt x="137045" y="0"/>
                </a:moveTo>
                <a:lnTo>
                  <a:pt x="0" y="0"/>
                </a:lnTo>
                <a:lnTo>
                  <a:pt x="0" y="10160"/>
                </a:lnTo>
                <a:lnTo>
                  <a:pt x="0" y="73672"/>
                </a:lnTo>
                <a:lnTo>
                  <a:pt x="0" y="83832"/>
                </a:lnTo>
                <a:lnTo>
                  <a:pt x="0" y="185445"/>
                </a:lnTo>
                <a:lnTo>
                  <a:pt x="10401" y="185445"/>
                </a:lnTo>
                <a:lnTo>
                  <a:pt x="10401" y="83832"/>
                </a:lnTo>
                <a:lnTo>
                  <a:pt x="114198" y="83832"/>
                </a:lnTo>
                <a:lnTo>
                  <a:pt x="114198" y="73672"/>
                </a:lnTo>
                <a:lnTo>
                  <a:pt x="10401" y="73672"/>
                </a:lnTo>
                <a:lnTo>
                  <a:pt x="10401" y="10160"/>
                </a:lnTo>
                <a:lnTo>
                  <a:pt x="137045" y="10160"/>
                </a:lnTo>
                <a:lnTo>
                  <a:pt x="137045" y="0"/>
                </a:lnTo>
                <a:close/>
              </a:path>
              <a:path w="314959" h="186055">
                <a:moveTo>
                  <a:pt x="314350" y="0"/>
                </a:moveTo>
                <a:lnTo>
                  <a:pt x="177203" y="0"/>
                </a:lnTo>
                <a:lnTo>
                  <a:pt x="177203" y="10160"/>
                </a:lnTo>
                <a:lnTo>
                  <a:pt x="177203" y="73672"/>
                </a:lnTo>
                <a:lnTo>
                  <a:pt x="177203" y="83832"/>
                </a:lnTo>
                <a:lnTo>
                  <a:pt x="177203" y="185445"/>
                </a:lnTo>
                <a:lnTo>
                  <a:pt x="187591" y="185445"/>
                </a:lnTo>
                <a:lnTo>
                  <a:pt x="187591" y="83832"/>
                </a:lnTo>
                <a:lnTo>
                  <a:pt x="291490" y="83832"/>
                </a:lnTo>
                <a:lnTo>
                  <a:pt x="291490" y="73672"/>
                </a:lnTo>
                <a:lnTo>
                  <a:pt x="187591" y="73672"/>
                </a:lnTo>
                <a:lnTo>
                  <a:pt x="187591" y="10160"/>
                </a:lnTo>
                <a:lnTo>
                  <a:pt x="314350" y="10160"/>
                </a:lnTo>
                <a:lnTo>
                  <a:pt x="314350" y="0"/>
                </a:lnTo>
                <a:close/>
              </a:path>
            </a:pathLst>
          </a:custGeom>
          <a:solidFill>
            <a:srgbClr val="6969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6" name="object 86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4515611" y="1348704"/>
            <a:ext cx="1607093" cy="2143549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0" y="6356977"/>
            <a:ext cx="9087227" cy="437789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5417820" y="3144011"/>
            <a:ext cx="1697989" cy="1632585"/>
            <a:chOff x="5417820" y="3144011"/>
            <a:chExt cx="1697989" cy="1632585"/>
          </a:xfrm>
        </p:grpSpPr>
        <p:pic>
          <p:nvPicPr>
            <p:cNvPr id="89" name="object 8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417820" y="3144011"/>
              <a:ext cx="1697735" cy="163220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443728" y="3239642"/>
              <a:ext cx="1595627" cy="1460372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0718438" y="5714998"/>
            <a:ext cx="1473561" cy="1142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Ash Dyer</dc:creator>
  <dc:title>PowerPoint Presentation</dc:title>
  <dcterms:created xsi:type="dcterms:W3CDTF">2024-06-22T14:45:37Z</dcterms:created>
  <dcterms:modified xsi:type="dcterms:W3CDTF">2024-06-22T14:45:37Z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2024-06-22T00:00:00Z</vt:filetime>
  </property>
</Properties>
</file>