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59C90E-AF4A-4CEF-B85D-301246F1928C}" v="2" dt="2024-06-20T21:45:53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elson, Tucson" userId="8c9c69ee-3a61-4b7f-8d3b-63782c435892" providerId="ADAL" clId="{F759C90E-AF4A-4CEF-B85D-301246F1928C}"/>
    <pc:docChg chg="undo redo custSel delSld modSld">
      <pc:chgData name="Richelson, Tucson" userId="8c9c69ee-3a61-4b7f-8d3b-63782c435892" providerId="ADAL" clId="{F759C90E-AF4A-4CEF-B85D-301246F1928C}" dt="2024-06-20T22:00:16.075" v="1552" actId="20577"/>
      <pc:docMkLst>
        <pc:docMk/>
      </pc:docMkLst>
      <pc:sldChg chg="addSp delSp modSp mod setBg">
        <pc:chgData name="Richelson, Tucson" userId="8c9c69ee-3a61-4b7f-8d3b-63782c435892" providerId="ADAL" clId="{F759C90E-AF4A-4CEF-B85D-301246F1928C}" dt="2024-06-20T22:00:16.075" v="1552" actId="20577"/>
        <pc:sldMkLst>
          <pc:docMk/>
          <pc:sldMk cId="1185234098" sldId="257"/>
        </pc:sldMkLst>
        <pc:spChg chg="mod">
          <ac:chgData name="Richelson, Tucson" userId="8c9c69ee-3a61-4b7f-8d3b-63782c435892" providerId="ADAL" clId="{F759C90E-AF4A-4CEF-B85D-301246F1928C}" dt="2024-06-20T21:59:54.214" v="1548" actId="1035"/>
          <ac:spMkLst>
            <pc:docMk/>
            <pc:sldMk cId="1185234098" sldId="257"/>
            <ac:spMk id="4" creationId="{72C0E254-CB59-448D-A91A-8DA1824D7D1D}"/>
          </ac:spMkLst>
        </pc:spChg>
        <pc:spChg chg="mod">
          <ac:chgData name="Richelson, Tucson" userId="8c9c69ee-3a61-4b7f-8d3b-63782c435892" providerId="ADAL" clId="{F759C90E-AF4A-4CEF-B85D-301246F1928C}" dt="2024-06-20T22:00:16.075" v="1552" actId="20577"/>
          <ac:spMkLst>
            <pc:docMk/>
            <pc:sldMk cId="1185234098" sldId="257"/>
            <ac:spMk id="5" creationId="{F7E50883-A196-46AD-9292-DCCBA5922031}"/>
          </ac:spMkLst>
        </pc:spChg>
        <pc:spChg chg="del">
          <ac:chgData name="Richelson, Tucson" userId="8c9c69ee-3a61-4b7f-8d3b-63782c435892" providerId="ADAL" clId="{F759C90E-AF4A-4CEF-B85D-301246F1928C}" dt="2024-06-07T21:06:51.981" v="94" actId="478"/>
          <ac:spMkLst>
            <pc:docMk/>
            <pc:sldMk cId="1185234098" sldId="257"/>
            <ac:spMk id="25" creationId="{B6D12CFA-E08A-4C76-901F-22C55F546822}"/>
          </ac:spMkLst>
        </pc:spChg>
        <pc:spChg chg="del">
          <ac:chgData name="Richelson, Tucson" userId="8c9c69ee-3a61-4b7f-8d3b-63782c435892" providerId="ADAL" clId="{F759C90E-AF4A-4CEF-B85D-301246F1928C}" dt="2024-06-07T21:06:48.583" v="93" actId="478"/>
          <ac:spMkLst>
            <pc:docMk/>
            <pc:sldMk cId="1185234098" sldId="257"/>
            <ac:spMk id="26" creationId="{1AFF42D3-80A5-4855-ACB9-A7B7F2B38803}"/>
          </ac:spMkLst>
        </pc:spChg>
        <pc:spChg chg="del">
          <ac:chgData name="Richelson, Tucson" userId="8c9c69ee-3a61-4b7f-8d3b-63782c435892" providerId="ADAL" clId="{F759C90E-AF4A-4CEF-B85D-301246F1928C}" dt="2024-06-07T21:06:43.912" v="92" actId="478"/>
          <ac:spMkLst>
            <pc:docMk/>
            <pc:sldMk cId="1185234098" sldId="257"/>
            <ac:spMk id="27" creationId="{2C12A77D-D45C-4237-AE4E-0DB47C8DC114}"/>
          </ac:spMkLst>
        </pc:spChg>
        <pc:grpChg chg="add">
          <ac:chgData name="Richelson, Tucson" userId="8c9c69ee-3a61-4b7f-8d3b-63782c435892" providerId="ADAL" clId="{F759C90E-AF4A-4CEF-B85D-301246F1928C}" dt="2024-06-07T21:11:05.016" v="137" actId="26606"/>
          <ac:grpSpMkLst>
            <pc:docMk/>
            <pc:sldMk cId="1185234098" sldId="257"/>
            <ac:grpSpMk id="17" creationId="{8D4A50DE-FA8B-E462-0A25-1485F0471929}"/>
          </ac:grpSpMkLst>
        </pc:grpChg>
        <pc:graphicFrameChg chg="add del mod">
          <ac:chgData name="Richelson, Tucson" userId="8c9c69ee-3a61-4b7f-8d3b-63782c435892" providerId="ADAL" clId="{F759C90E-AF4A-4CEF-B85D-301246F1928C}" dt="2024-06-07T21:08:30.968" v="104" actId="478"/>
          <ac:graphicFrameMkLst>
            <pc:docMk/>
            <pc:sldMk cId="1185234098" sldId="257"/>
            <ac:graphicFrameMk id="8" creationId="{4064D057-4C7A-760E-D39C-965242C8FC31}"/>
          </ac:graphicFrameMkLst>
        </pc:graphicFrameChg>
        <pc:picChg chg="add del mod modCrop">
          <ac:chgData name="Richelson, Tucson" userId="8c9c69ee-3a61-4b7f-8d3b-63782c435892" providerId="ADAL" clId="{F759C90E-AF4A-4CEF-B85D-301246F1928C}" dt="2024-06-07T21:08:23.584" v="101" actId="478"/>
          <ac:picMkLst>
            <pc:docMk/>
            <pc:sldMk cId="1185234098" sldId="257"/>
            <ac:picMk id="2" creationId="{3574B6BB-018A-C01D-D2DB-DC607364D4C2}"/>
          </ac:picMkLst>
        </pc:picChg>
        <pc:picChg chg="del">
          <ac:chgData name="Richelson, Tucson" userId="8c9c69ee-3a61-4b7f-8d3b-63782c435892" providerId="ADAL" clId="{F759C90E-AF4A-4CEF-B85D-301246F1928C}" dt="2024-06-07T21:06:24.907" v="84" actId="478"/>
          <ac:picMkLst>
            <pc:docMk/>
            <pc:sldMk cId="1185234098" sldId="257"/>
            <ac:picMk id="3" creationId="{F6F7C9C2-4023-4A72-995B-CADECC2CF724}"/>
          </ac:picMkLst>
        </pc:picChg>
        <pc:picChg chg="add del mod">
          <ac:chgData name="Richelson, Tucson" userId="8c9c69ee-3a61-4b7f-8d3b-63782c435892" providerId="ADAL" clId="{F759C90E-AF4A-4CEF-B85D-301246F1928C}" dt="2024-06-07T21:09:11.412" v="114" actId="478"/>
          <ac:picMkLst>
            <pc:docMk/>
            <pc:sldMk cId="1185234098" sldId="257"/>
            <ac:picMk id="6" creationId="{86012CAC-D5A7-7A3C-C4F9-DA34FDEF7D4D}"/>
          </ac:picMkLst>
        </pc:picChg>
        <pc:picChg chg="add del mod">
          <ac:chgData name="Richelson, Tucson" userId="8c9c69ee-3a61-4b7f-8d3b-63782c435892" providerId="ADAL" clId="{F759C90E-AF4A-4CEF-B85D-301246F1928C}" dt="2024-06-07T21:09:57.533" v="127" actId="478"/>
          <ac:picMkLst>
            <pc:docMk/>
            <pc:sldMk cId="1185234098" sldId="257"/>
            <ac:picMk id="7" creationId="{1FACC2F0-2B09-4026-5997-4AB871F0E250}"/>
          </ac:picMkLst>
        </pc:picChg>
        <pc:picChg chg="add mod ord">
          <ac:chgData name="Richelson, Tucson" userId="8c9c69ee-3a61-4b7f-8d3b-63782c435892" providerId="ADAL" clId="{F759C90E-AF4A-4CEF-B85D-301246F1928C}" dt="2024-06-07T21:11:05.016" v="137" actId="26606"/>
          <ac:picMkLst>
            <pc:docMk/>
            <pc:sldMk cId="1185234098" sldId="257"/>
            <ac:picMk id="9" creationId="{E91C71FD-4360-C32A-A502-1F52F6E15615}"/>
          </ac:picMkLst>
        </pc:picChg>
        <pc:picChg chg="add mod">
          <ac:chgData name="Richelson, Tucson" userId="8c9c69ee-3a61-4b7f-8d3b-63782c435892" providerId="ADAL" clId="{F759C90E-AF4A-4CEF-B85D-301246F1928C}" dt="2024-06-07T21:11:05.016" v="137" actId="26606"/>
          <ac:picMkLst>
            <pc:docMk/>
            <pc:sldMk cId="1185234098" sldId="257"/>
            <ac:picMk id="11" creationId="{A4B7103F-19A4-F754-DD2F-00E7BE6C81AD}"/>
          </ac:picMkLst>
        </pc:picChg>
        <pc:picChg chg="add mod modCrop">
          <ac:chgData name="Richelson, Tucson" userId="8c9c69ee-3a61-4b7f-8d3b-63782c435892" providerId="ADAL" clId="{F759C90E-AF4A-4CEF-B85D-301246F1928C}" dt="2024-06-07T21:11:05.016" v="137" actId="26606"/>
          <ac:picMkLst>
            <pc:docMk/>
            <pc:sldMk cId="1185234098" sldId="257"/>
            <ac:picMk id="13" creationId="{BDCCB2E9-2F49-757D-D1D4-18BEF7845D40}"/>
          </ac:picMkLst>
        </pc:picChg>
        <pc:picChg chg="add mod ord modCrop">
          <ac:chgData name="Richelson, Tucson" userId="8c9c69ee-3a61-4b7f-8d3b-63782c435892" providerId="ADAL" clId="{F759C90E-AF4A-4CEF-B85D-301246F1928C}" dt="2024-06-07T21:11:05.016" v="137" actId="26606"/>
          <ac:picMkLst>
            <pc:docMk/>
            <pc:sldMk cId="1185234098" sldId="257"/>
            <ac:picMk id="15" creationId="{3BA62313-2C90-79AE-63C4-F7562216A0C8}"/>
          </ac:picMkLst>
        </pc:picChg>
        <pc:picChg chg="del">
          <ac:chgData name="Richelson, Tucson" userId="8c9c69ee-3a61-4b7f-8d3b-63782c435892" providerId="ADAL" clId="{F759C90E-AF4A-4CEF-B85D-301246F1928C}" dt="2024-06-07T21:06:21.629" v="82" actId="478"/>
          <ac:picMkLst>
            <pc:docMk/>
            <pc:sldMk cId="1185234098" sldId="257"/>
            <ac:picMk id="18" creationId="{CC292851-C235-4A6A-87CC-99EA141EE34C}"/>
          </ac:picMkLst>
        </pc:picChg>
        <pc:picChg chg="del">
          <ac:chgData name="Richelson, Tucson" userId="8c9c69ee-3a61-4b7f-8d3b-63782c435892" providerId="ADAL" clId="{F759C90E-AF4A-4CEF-B85D-301246F1928C}" dt="2024-06-07T21:06:19.422" v="81" actId="478"/>
          <ac:picMkLst>
            <pc:docMk/>
            <pc:sldMk cId="1185234098" sldId="257"/>
            <ac:picMk id="20" creationId="{FBF15F97-7D07-4B49-A501-7D1CD885DD5B}"/>
          </ac:picMkLst>
        </pc:picChg>
        <pc:picChg chg="del">
          <ac:chgData name="Richelson, Tucson" userId="8c9c69ee-3a61-4b7f-8d3b-63782c435892" providerId="ADAL" clId="{F759C90E-AF4A-4CEF-B85D-301246F1928C}" dt="2024-06-07T21:06:23.170" v="83" actId="478"/>
          <ac:picMkLst>
            <pc:docMk/>
            <pc:sldMk cId="1185234098" sldId="257"/>
            <ac:picMk id="24" creationId="{724DF43E-5D05-4E1A-B9D5-89F2F46CAB07}"/>
          </ac:picMkLst>
        </pc:picChg>
      </pc:sldChg>
      <pc:sldChg chg="addSp delSp modSp mod">
        <pc:chgData name="Richelson, Tucson" userId="8c9c69ee-3a61-4b7f-8d3b-63782c435892" providerId="ADAL" clId="{F759C90E-AF4A-4CEF-B85D-301246F1928C}" dt="2024-06-20T21:59:44.969" v="1534" actId="313"/>
        <pc:sldMkLst>
          <pc:docMk/>
          <pc:sldMk cId="3403281350" sldId="258"/>
        </pc:sldMkLst>
        <pc:spChg chg="mod">
          <ac:chgData name="Richelson, Tucson" userId="8c9c69ee-3a61-4b7f-8d3b-63782c435892" providerId="ADAL" clId="{F759C90E-AF4A-4CEF-B85D-301246F1928C}" dt="2024-06-07T21:22:32.048" v="720" actId="20577"/>
          <ac:spMkLst>
            <pc:docMk/>
            <pc:sldMk cId="3403281350" sldId="258"/>
            <ac:spMk id="3" creationId="{AD88CB65-5E3F-42D3-AA02-EF1F9FEDDD4D}"/>
          </ac:spMkLst>
        </pc:spChg>
        <pc:spChg chg="mod">
          <ac:chgData name="Richelson, Tucson" userId="8c9c69ee-3a61-4b7f-8d3b-63782c435892" providerId="ADAL" clId="{F759C90E-AF4A-4CEF-B85D-301246F1928C}" dt="2024-06-20T21:59:44.969" v="1534" actId="313"/>
          <ac:spMkLst>
            <pc:docMk/>
            <pc:sldMk cId="3403281350" sldId="258"/>
            <ac:spMk id="4" creationId="{B2CFCB64-F6A8-45E9-B44C-E7EE76612055}"/>
          </ac:spMkLst>
        </pc:spChg>
        <pc:spChg chg="mod">
          <ac:chgData name="Richelson, Tucson" userId="8c9c69ee-3a61-4b7f-8d3b-63782c435892" providerId="ADAL" clId="{F759C90E-AF4A-4CEF-B85D-301246F1928C}" dt="2024-06-20T21:45:45.985" v="1366" actId="27636"/>
          <ac:spMkLst>
            <pc:docMk/>
            <pc:sldMk cId="3403281350" sldId="258"/>
            <ac:spMk id="5" creationId="{ABD78353-55EA-4A8E-992C-DD6AB450973B}"/>
          </ac:spMkLst>
        </pc:spChg>
        <pc:spChg chg="mod">
          <ac:chgData name="Richelson, Tucson" userId="8c9c69ee-3a61-4b7f-8d3b-63782c435892" providerId="ADAL" clId="{F759C90E-AF4A-4CEF-B85D-301246F1928C}" dt="2024-06-07T21:24:17.663" v="767" actId="20577"/>
          <ac:spMkLst>
            <pc:docMk/>
            <pc:sldMk cId="3403281350" sldId="258"/>
            <ac:spMk id="6" creationId="{E7C40C09-6E69-4B11-874C-0A5254CA1C64}"/>
          </ac:spMkLst>
        </pc:spChg>
        <pc:spChg chg="add mod">
          <ac:chgData name="Richelson, Tucson" userId="8c9c69ee-3a61-4b7f-8d3b-63782c435892" providerId="ADAL" clId="{F759C90E-AF4A-4CEF-B85D-301246F1928C}" dt="2024-06-20T21:58:59.693" v="1521" actId="2085"/>
          <ac:spMkLst>
            <pc:docMk/>
            <pc:sldMk cId="3403281350" sldId="258"/>
            <ac:spMk id="7" creationId="{40C409EC-BE05-AA25-322C-56D30412617F}"/>
          </ac:spMkLst>
        </pc:spChg>
        <pc:spChg chg="mod">
          <ac:chgData name="Richelson, Tucson" userId="8c9c69ee-3a61-4b7f-8d3b-63782c435892" providerId="ADAL" clId="{F759C90E-AF4A-4CEF-B85D-301246F1928C}" dt="2024-06-20T21:41:17.024" v="1305" actId="6549"/>
          <ac:spMkLst>
            <pc:docMk/>
            <pc:sldMk cId="3403281350" sldId="258"/>
            <ac:spMk id="11" creationId="{E38A6443-6009-4080-9DC8-7C1436CF34C1}"/>
          </ac:spMkLst>
        </pc:spChg>
        <pc:picChg chg="del">
          <ac:chgData name="Richelson, Tucson" userId="8c9c69ee-3a61-4b7f-8d3b-63782c435892" providerId="ADAL" clId="{F759C90E-AF4A-4CEF-B85D-301246F1928C}" dt="2024-06-07T21:13:20.488" v="170" actId="478"/>
          <ac:picMkLst>
            <pc:docMk/>
            <pc:sldMk cId="3403281350" sldId="258"/>
            <ac:picMk id="7" creationId="{E00D6DF0-E82F-4FA1-8C8F-C2C1CC58B31D}"/>
          </ac:picMkLst>
        </pc:picChg>
        <pc:picChg chg="del">
          <ac:chgData name="Richelson, Tucson" userId="8c9c69ee-3a61-4b7f-8d3b-63782c435892" providerId="ADAL" clId="{F759C90E-AF4A-4CEF-B85D-301246F1928C}" dt="2024-06-07T21:13:21.265" v="171" actId="478"/>
          <ac:picMkLst>
            <pc:docMk/>
            <pc:sldMk cId="3403281350" sldId="258"/>
            <ac:picMk id="8" creationId="{7556BA3C-57ED-480C-95AC-1AA2D2CA04BE}"/>
          </ac:picMkLst>
        </pc:picChg>
        <pc:cxnChg chg="del">
          <ac:chgData name="Richelson, Tucson" userId="8c9c69ee-3a61-4b7f-8d3b-63782c435892" providerId="ADAL" clId="{F759C90E-AF4A-4CEF-B85D-301246F1928C}" dt="2024-06-07T21:13:24.182" v="173" actId="478"/>
          <ac:cxnSpMkLst>
            <pc:docMk/>
            <pc:sldMk cId="3403281350" sldId="258"/>
            <ac:cxnSpMk id="9" creationId="{221E20EC-4A42-46E5-8054-1852E792790C}"/>
          </ac:cxnSpMkLst>
        </pc:cxnChg>
      </pc:sldChg>
      <pc:sldChg chg="del">
        <pc:chgData name="Richelson, Tucson" userId="8c9c69ee-3a61-4b7f-8d3b-63782c435892" providerId="ADAL" clId="{F759C90E-AF4A-4CEF-B85D-301246F1928C}" dt="2024-06-20T22:00:08.668" v="1549" actId="47"/>
        <pc:sldMkLst>
          <pc:docMk/>
          <pc:sldMk cId="2267638314" sldId="259"/>
        </pc:sldMkLst>
      </pc:sldChg>
    </pc:docChg>
  </pc:docChgLst>
  <pc:docChgLst>
    <pc:chgData name="Richelson, Tucson" userId="S::tucsonr@illinois.edu::8c9c69ee-3a61-4b7f-8d3b-63782c435892" providerId="AD" clId="Web-{C0C019E2-BE8D-5FBF-9580-85BAD3C34DF3}"/>
    <pc:docChg chg="modSld">
      <pc:chgData name="Richelson, Tucson" userId="S::tucsonr@illinois.edu::8c9c69ee-3a61-4b7f-8d3b-63782c435892" providerId="AD" clId="Web-{C0C019E2-BE8D-5FBF-9580-85BAD3C34DF3}" dt="2024-06-17T18:45:39.952" v="16" actId="20577"/>
      <pc:docMkLst>
        <pc:docMk/>
      </pc:docMkLst>
      <pc:sldChg chg="modSp">
        <pc:chgData name="Richelson, Tucson" userId="S::tucsonr@illinois.edu::8c9c69ee-3a61-4b7f-8d3b-63782c435892" providerId="AD" clId="Web-{C0C019E2-BE8D-5FBF-9580-85BAD3C34DF3}" dt="2024-06-17T18:45:39.952" v="16" actId="20577"/>
        <pc:sldMkLst>
          <pc:docMk/>
          <pc:sldMk cId="1185234098" sldId="257"/>
        </pc:sldMkLst>
        <pc:spChg chg="mod">
          <ac:chgData name="Richelson, Tucson" userId="S::tucsonr@illinois.edu::8c9c69ee-3a61-4b7f-8d3b-63782c435892" providerId="AD" clId="Web-{C0C019E2-BE8D-5FBF-9580-85BAD3C34DF3}" dt="2024-06-17T18:45:39.952" v="16" actId="20577"/>
          <ac:spMkLst>
            <pc:docMk/>
            <pc:sldMk cId="1185234098" sldId="257"/>
            <ac:spMk id="5" creationId="{F7E50883-A196-46AD-9292-DCCBA59220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E041-5B30-449E-89CD-3BB2E957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70052-31B7-4B73-AE70-7A8291769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2BA1-4305-4BE5-8B30-F8CDEBB8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1BE3-A4E4-45F0-9C4C-1F0E3D40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C109B-F7BB-44BA-875D-CA3BD3CF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C53-5A09-426C-8154-F38D22B2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F8E2E-F5A8-486D-B271-6EE73123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6D32-B6CF-4B13-9FEB-1548A69A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E7B0E-C37B-4AAC-B243-C0698CD8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3DB7C-F698-4F1F-BF94-135D4FBF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9487-2582-45ED-9165-C0FEB22A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249D7-E7BB-4ED1-9617-9A981FBA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0CF4E-AA7B-4E71-9B11-E66D6153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3C7-EE4D-42EB-9517-6B0EB826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9EF07-6B8E-4063-815D-E1209D14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A91-D0F2-4C2E-92F4-998638F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7DCCB-3F45-4730-8FDA-33303F86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550D-5F29-4273-9041-AC34A301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56811-1172-4F12-AFE3-6FFC7B25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755F0-5209-49E5-BBE5-A1CB40AF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5E2E6-FA0F-4A9D-8019-261A3C0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CDC-B150-4345-88DE-9242F8B7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0543D-7A38-4E41-831A-4669424A9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E1A9E-7477-4DD0-A9DD-686E80567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2959D-59CD-412E-9169-EE5243C5A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3E6A74-DD72-4DEB-8BB7-FC8E94F6A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9A5FA-06F2-4E3A-80A3-30DC775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326B-7E67-4712-B9ED-3763323B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D27D0-0D38-492D-85CA-7617A827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1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3CDC-3870-463E-94EC-04300DDF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75855-AC2C-40AC-87AD-01323177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9956B-59A5-4A7E-89B3-3E36022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88197-D578-43FA-9139-BB56174A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EEC14-3630-43D6-94C4-214A757C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E65EA-DE1A-448D-B83B-71F6B4D9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6D730-0BC0-4592-88FF-E95A129E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E01-2169-4194-AC3E-23EC4660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52F2-E9CA-424F-BA53-B81F14B4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B-6F5F-4BA9-80B8-B326FE501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35435-FB89-48CB-A780-FAB4969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B43AE-0FF3-4051-ABD8-A7B8AA41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2ECC1-AE42-42D1-9B6B-9B338A7A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BD0A-EB31-408C-BCFC-978DD91B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42C1E-E3F7-454B-92AC-1058C9F50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834ED-5D65-401C-8C79-DC4343FFC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0D7D-3214-41F4-AF4C-CEBCD467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CF1FA-5D2C-41BB-BDC5-8E3BAC1C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50309-74A5-451D-BAF9-E493E42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E72A-16EC-473D-90B1-243115A6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A3A3C-839D-4DB8-92AA-14CEAEDB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70D2-372B-46C1-8495-287372F0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388-8184-45C4-95FD-B117FE83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E0A8-A111-47DA-957E-36722FCB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CFFA4D-22E5-419F-909C-18011D45D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24A1D-A625-486A-A90C-0A6AE2B4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4E846-8494-4BB6-AD79-28698751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51EF09-6EB1-4B8A-81B7-6BB8A9B52FA5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6A11-5156-4F47-94D1-11009A2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8394B-F354-442F-9D6B-A0AC42B8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575712-7486-492B-A91F-E6BED381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6954A6-9A49-4B03-A949-A597C7F2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DB37-F41D-4F30-862F-3B4CC5C7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5DBA-EFA3-4955-BC4D-0A2A36D738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983"/>
            <a:ext cx="777834" cy="791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BFB3DD-FBD7-44F6-8C1F-2D509A00B081}"/>
              </a:ext>
            </a:extLst>
          </p:cNvPr>
          <p:cNvSpPr txBox="1"/>
          <p:nvPr userDrawn="1"/>
        </p:nvSpPr>
        <p:spPr>
          <a:xfrm>
            <a:off x="682831" y="6502041"/>
            <a:ext cx="97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>
                <a:solidFill>
                  <a:schemeClr val="bg1">
                    <a:lumMod val="50000"/>
                  </a:schemeClr>
                </a:solidFill>
              </a:rPr>
              <a:t>UGIM 2024 </a:t>
            </a:r>
          </a:p>
        </p:txBody>
      </p:sp>
    </p:spTree>
    <p:extLst>
      <p:ext uri="{BB962C8B-B14F-4D97-AF65-F5344CB8AC3E}">
        <p14:creationId xmlns:p14="http://schemas.microsoft.com/office/powerpoint/2010/main" val="171872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0E254-CB59-448D-A91A-8DA1824D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439387"/>
            <a:ext cx="4399982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Holonyak Micro and Nanotechnology Lab (HMNTL)</a:t>
            </a:r>
            <a:br>
              <a:rPr lang="en-US" sz="2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University of Illinois @ Urbana-Champaign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E50883-A196-46AD-9292-DCCBA5922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7172" y="2533476"/>
            <a:ext cx="5712902" cy="3447832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 marL="0"/>
            <a:r>
              <a:rPr lang="en-US" sz="1800" i="1" u="sng" dirty="0"/>
              <a:t>Facilities Metrics</a:t>
            </a:r>
            <a:endParaRPr lang="en-US" sz="1800" dirty="0"/>
          </a:p>
          <a:p>
            <a:r>
              <a:rPr lang="en-US" sz="1800" dirty="0"/>
              <a:t>9,500 sq. ft. (Bay &amp; Chase &amp; Suite) class 100 and 1000</a:t>
            </a:r>
          </a:p>
          <a:p>
            <a:r>
              <a:rPr lang="en-US" sz="1800" dirty="0"/>
              <a:t>40+ reservable tools</a:t>
            </a:r>
          </a:p>
          <a:p>
            <a:r>
              <a:rPr lang="en-US" sz="1800" dirty="0"/>
              <a:t>6 engineering staff</a:t>
            </a:r>
          </a:p>
          <a:p>
            <a:r>
              <a:rPr lang="en-US" sz="1800" dirty="0"/>
              <a:t>3 support staff</a:t>
            </a:r>
          </a:p>
          <a:p>
            <a:r>
              <a:rPr lang="en-US" sz="1800" dirty="0">
                <a:cs typeface="Calibri" panose="020F0502020204030204"/>
              </a:rPr>
              <a:t>Bio-lab with shared lab space</a:t>
            </a:r>
          </a:p>
          <a:p>
            <a:endParaRPr lang="en-US" sz="1800" dirty="0">
              <a:cs typeface="Calibri" panose="020F0502020204030204"/>
            </a:endParaRPr>
          </a:p>
          <a:p>
            <a:endParaRPr lang="en-US" sz="1800" dirty="0">
              <a:cs typeface="Calibri" panose="020F0502020204030204"/>
            </a:endParaRPr>
          </a:p>
          <a:p>
            <a:endParaRPr lang="en-US" sz="1800" dirty="0">
              <a:cs typeface="Calibri" panose="020F0502020204030204"/>
            </a:endParaRPr>
          </a:p>
        </p:txBody>
      </p:sp>
      <p:pic>
        <p:nvPicPr>
          <p:cNvPr id="15" name="Picture 14" descr="A machine in a room&#10;&#10;Description automatically generated">
            <a:extLst>
              <a:ext uri="{FF2B5EF4-FFF2-40B4-BE49-F238E27FC236}">
                <a16:creationId xmlns:a16="http://schemas.microsoft.com/office/drawing/2014/main" id="{3BA62313-2C90-79AE-63C4-F7562216A0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r="26431" b="2"/>
          <a:stretch/>
        </p:blipFill>
        <p:spPr>
          <a:xfrm>
            <a:off x="6096001" y="-15448"/>
            <a:ext cx="3001575" cy="3447834"/>
          </a:xfrm>
          <a:prstGeom prst="rect">
            <a:avLst/>
          </a:prstGeom>
        </p:spPr>
      </p:pic>
      <p:pic>
        <p:nvPicPr>
          <p:cNvPr id="11" name="Picture 10" descr="A machine with a screen and wires&#10;&#10;Description automatically generated">
            <a:extLst>
              <a:ext uri="{FF2B5EF4-FFF2-40B4-BE49-F238E27FC236}">
                <a16:creationId xmlns:a16="http://schemas.microsoft.com/office/drawing/2014/main" id="{A4B7103F-19A4-F754-DD2F-00E7BE6C81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04" b="4"/>
          <a:stretch/>
        </p:blipFill>
        <p:spPr>
          <a:xfrm rot="5400000">
            <a:off x="8848684" y="208522"/>
            <a:ext cx="3447832" cy="29998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1C71FD-4360-C32A-A502-1F52F6E156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73" r="-2" b="12245"/>
          <a:stretch/>
        </p:blipFill>
        <p:spPr>
          <a:xfrm>
            <a:off x="6096000" y="3429001"/>
            <a:ext cx="3001575" cy="3428999"/>
          </a:xfrm>
          <a:prstGeom prst="rect">
            <a:avLst/>
          </a:prstGeom>
        </p:spPr>
      </p:pic>
      <p:pic>
        <p:nvPicPr>
          <p:cNvPr id="13" name="Picture 12" descr="A machine on a table&#10;&#10;Description automatically generated">
            <a:extLst>
              <a:ext uri="{FF2B5EF4-FFF2-40B4-BE49-F238E27FC236}">
                <a16:creationId xmlns:a16="http://schemas.microsoft.com/office/drawing/2014/main" id="{BDCCB2E9-2F49-757D-D1D4-18BEF7845D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18" b="-3"/>
          <a:stretch/>
        </p:blipFill>
        <p:spPr>
          <a:xfrm rot="5400000">
            <a:off x="8859629" y="3642712"/>
            <a:ext cx="3429000" cy="3001576"/>
          </a:xfrm>
          <a:prstGeom prst="rect">
            <a:avLst/>
          </a:prstGeom>
        </p:spPr>
      </p:pic>
      <p:grpSp>
        <p:nvGrpSpPr>
          <p:cNvPr id="17" name="Group 19">
            <a:extLst>
              <a:ext uri="{FF2B5EF4-FFF2-40B4-BE49-F238E27FC236}">
                <a16:creationId xmlns:a16="http://schemas.microsoft.com/office/drawing/2014/main" id="{8D4A50DE-FA8B-E462-0A25-1485F0471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38042B-E057-0EBF-33B3-F11EC571A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7786B6C-268E-0B05-1F09-4C3577A12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34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  <a:alpha val="73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523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CB65-5E3F-42D3-AA02-EF1F9FEDD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1887"/>
            <a:ext cx="5181600" cy="41029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 u="sng" dirty="0"/>
              <a:t>Key Capabilities &amp; Features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Electron Beam Lithography</a:t>
            </a:r>
          </a:p>
          <a:p>
            <a:pPr lvl="1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Elionix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150kV, sub 10nm range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Optical Lithography 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EVG 620 (4” and 6”) 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MJB 3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Suss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mask aligners (pieces up to 3”)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Heidelberg maskless writer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Physical Vapor Deposition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Metal - Lesker sputterer, and Lesker ebeam 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Dielectric - Lesker sputterer, Denton ebeam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Chemical Vapor Deposition</a:t>
            </a:r>
          </a:p>
          <a:p>
            <a:pPr lvl="1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Aixtron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MOCVD 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GaN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Oxford PECVD (SiO2,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SiNx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Veeco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ALD (Al Oxide, Si Oxide, Zr Oxide, Hafnium Oxide)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Etch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Oxford ICP RIE Freon, ICP RIE Chlorine, ICP RIE Mixed, RIE Freon (SF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CHF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Cl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BCl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CHF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3,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CH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4,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CF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N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O</a:t>
            </a:r>
            <a:r>
              <a:rPr lang="en-US" sz="1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CB64-F6A8-45E9-B44C-E7EE76612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197927"/>
            <a:ext cx="5661560" cy="24878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 u="sng" dirty="0"/>
              <a:t>Top-5 Equipment/Capability Wishlist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 Optical Profilometer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 Automatic scribing + breaking tool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 Another ICP + RIE Etch tool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 Dielectric Sputter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 Ellipsometer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BD78353-55EA-4A8E-992C-DD6AB450973B}"/>
              </a:ext>
            </a:extLst>
          </p:cNvPr>
          <p:cNvSpPr txBox="1">
            <a:spLocks/>
          </p:cNvSpPr>
          <p:nvPr/>
        </p:nvSpPr>
        <p:spPr>
          <a:xfrm>
            <a:off x="6172199" y="391887"/>
            <a:ext cx="5661561" cy="201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Future Tool Additions </a:t>
            </a:r>
            <a:r>
              <a:rPr lang="en-US" sz="2000" dirty="0"/>
              <a:t>(coming 2024)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40C09-6E69-4B11-874C-0A5254CA1C64}"/>
              </a:ext>
            </a:extLst>
          </p:cNvPr>
          <p:cNvSpPr txBox="1">
            <a:spLocks/>
          </p:cNvSpPr>
          <p:nvPr/>
        </p:nvSpPr>
        <p:spPr>
          <a:xfrm>
            <a:off x="838200" y="4895174"/>
            <a:ext cx="5181600" cy="129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Talk to me about…</a:t>
            </a:r>
          </a:p>
          <a:p>
            <a:r>
              <a:rPr lang="en-US" sz="2400" dirty="0"/>
              <a:t> What was the last </a:t>
            </a:r>
            <a:r>
              <a:rPr lang="en-US" sz="2400"/>
              <a:t>book you read?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8ED5C-38F6-42E3-9D30-9E823E2B8DC7}"/>
              </a:ext>
            </a:extLst>
          </p:cNvPr>
          <p:cNvSpPr txBox="1"/>
          <p:nvPr/>
        </p:nvSpPr>
        <p:spPr>
          <a:xfrm>
            <a:off x="932603" y="4407439"/>
            <a:ext cx="387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Exploring Novel Anti-gravity Paperclips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8A6443-6009-4080-9DC8-7C1436CF34C1}"/>
              </a:ext>
            </a:extLst>
          </p:cNvPr>
          <p:cNvSpPr txBox="1">
            <a:spLocks/>
          </p:cNvSpPr>
          <p:nvPr/>
        </p:nvSpPr>
        <p:spPr>
          <a:xfrm>
            <a:off x="6130952" y="2476004"/>
            <a:ext cx="5661561" cy="17080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u="sng" dirty="0"/>
              <a:t>Strengths</a:t>
            </a:r>
          </a:p>
          <a:p>
            <a:r>
              <a:rPr lang="en-US" sz="2000" dirty="0"/>
              <a:t>III-V Materials </a:t>
            </a:r>
          </a:p>
          <a:p>
            <a:r>
              <a:rPr lang="en-US" sz="2000" dirty="0"/>
              <a:t>Micro and nano fab in the same building</a:t>
            </a:r>
          </a:p>
          <a:p>
            <a:pPr marL="0" indent="0">
              <a:buNone/>
            </a:pPr>
            <a:r>
              <a:rPr lang="en-US" sz="2000" b="1" u="sng" dirty="0"/>
              <a:t>Weaknesses: </a:t>
            </a:r>
          </a:p>
          <a:p>
            <a:r>
              <a:rPr lang="en-US" sz="2000" dirty="0"/>
              <a:t> Half of the staff engineers are new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C409EC-BE05-AA25-322C-56D30412617F}"/>
              </a:ext>
            </a:extLst>
          </p:cNvPr>
          <p:cNvSpPr txBox="1"/>
          <p:nvPr/>
        </p:nvSpPr>
        <p:spPr>
          <a:xfrm>
            <a:off x="6132351" y="805343"/>
            <a:ext cx="5780015" cy="1754326"/>
          </a:xfrm>
          <a:prstGeom prst="rect">
            <a:avLst/>
          </a:prstGeom>
          <a:noFill/>
          <a:ln>
            <a:noFill/>
          </a:ln>
        </p:spPr>
        <p:txBody>
          <a:bodyPr wrap="square" numCol="2" spcCol="0" rtlCol="0">
            <a:spAutoFit/>
          </a:bodyPr>
          <a:lstStyle/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/>
              <a:t>EVG 301 </a:t>
            </a:r>
            <a:r>
              <a:rPr lang="en-US" sz="1800" dirty="0" err="1"/>
              <a:t>Megasonic</a:t>
            </a:r>
            <a:r>
              <a:rPr lang="en-US" sz="1800" dirty="0"/>
              <a:t> Cleaner 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/>
              <a:t>EVG 810 Plasma Activation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dirty="0" err="1"/>
              <a:t>Suss</a:t>
            </a:r>
            <a:r>
              <a:rPr lang="en-US" dirty="0"/>
              <a:t> Bonder</a:t>
            </a:r>
            <a:endParaRPr lang="en-US" sz="1800" dirty="0"/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 err="1"/>
              <a:t>Fineplacer</a:t>
            </a:r>
            <a:r>
              <a:rPr lang="en-US" sz="1800" dirty="0"/>
              <a:t> Flip Chip Bonder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dirty="0"/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/>
              <a:t>PELCO® </a:t>
            </a:r>
            <a:r>
              <a:rPr lang="en-US" sz="1800" dirty="0" err="1"/>
              <a:t>LatticeAx</a:t>
            </a:r>
            <a:r>
              <a:rPr lang="en-US" sz="1800" dirty="0"/>
              <a:t>® 420 Scribing and Cleaving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/>
              <a:t>MBE 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800" dirty="0"/>
              <a:t>MOCVD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8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271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Holonyak Micro and Nanotechnology Lab (HMNTL) University of Illinois @ Urbana-Champaign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[Lab Name &amp; Location]</dc:title>
  <dc:creator>Jorg Scholvin</dc:creator>
  <cp:lastModifiedBy>Richelson, Tucson</cp:lastModifiedBy>
  <cp:revision>45</cp:revision>
  <dcterms:created xsi:type="dcterms:W3CDTF">2024-05-27T00:13:45Z</dcterms:created>
  <dcterms:modified xsi:type="dcterms:W3CDTF">2024-06-20T22:00:18Z</dcterms:modified>
</cp:coreProperties>
</file>