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50" d="100"/>
          <a:sy n="150" d="100"/>
        </p:scale>
        <p:origin x="552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06E46-17E6-42E3-920D-016BDFF24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C0C8A1-B12C-40D2-AA24-4E74113AA0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A7B70-F5AE-4899-916F-85AC82678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B8B1-EF86-484E-B36F-C763E53B95E1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29BA1-85D1-4E3D-AF59-1E7BCD79C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C00AF-F56F-4B01-9CBD-5A44A62CF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EC50-ABCE-4C0D-9020-492C8C83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288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0F981-2598-4CDB-A2FB-50AE8763A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04003-2905-4A19-8022-F949C1C39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A5862-12A8-4FB5-BAF5-FEDB42DAE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B8B1-EF86-484E-B36F-C763E53B95E1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2096A-7FD4-4F9E-B945-1760B9FFC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3F635-5B7D-4730-AB06-B6326534B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EC50-ABCE-4C0D-9020-492C8C83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72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F00DC-FED2-4507-BDFF-8620139EE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24604-056D-4A1A-A4F6-B8E2D71C9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49702-D9E9-4813-9A48-5529F44A5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B8B1-EF86-484E-B36F-C763E53B95E1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CCE8C-F3B7-4061-8573-BC5980412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5C2CD-E9F5-4332-9F54-54F76E483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EC50-ABCE-4C0D-9020-492C8C83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36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BF803-31DF-48A2-BF99-19FA0EB70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1B1D1-8B6B-4615-85EB-80DE5B108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2F7096-5391-4A7C-BBEF-E23967D9D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22EEC-D41A-4165-BFA2-6BEC64173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B8B1-EF86-484E-B36F-C763E53B95E1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920DDB-5EA7-4363-B454-F24AA10CA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42403-0F49-4CF3-9665-A3C91DF0A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EC50-ABCE-4C0D-9020-492C8C83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93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BE1F2-9F0C-4924-8B5B-B953F995D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EDE0A-03C5-4692-9036-98EA15842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6C00EC-EADF-4F35-9C6B-A26FD2F66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300C14-55B8-4D91-A356-5116F7208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3CCC8B-98BB-4A3F-B019-E00EDD01B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468D01-D0D5-4564-B3A2-905C3EEE2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B8B1-EF86-484E-B36F-C763E53B95E1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9C5750-2257-4A03-9AD5-2EA7098FF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057D60-2376-4605-9B9E-2B6240963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EC50-ABCE-4C0D-9020-492C8C83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18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D49E1-16D3-43D1-904E-EF25C7613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3AE3D5-624A-4B10-A79B-CE3FC0251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B8B1-EF86-484E-B36F-C763E53B95E1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61B654-94B5-42EA-917B-838A46C08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97CF49-BA7E-4849-9489-4FFE9943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EC50-ABCE-4C0D-9020-492C8C83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5BD4D8-A59B-415D-9FCC-FE698FDD6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B8B1-EF86-484E-B36F-C763E53B95E1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AF4C8-E62F-44AD-9C8E-AFE951EC9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BCDC1-10CF-4FA6-BD87-515C7E914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EC50-ABCE-4C0D-9020-492C8C83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8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8A2B8-3FC0-4D24-9B97-2B0DE061C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9B26E-438D-4288-A3F4-931FAD6D4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6F74B-2C06-4496-8C9C-61AA337ED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AC4B65-0638-499B-8AC5-572629FD0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B8B1-EF86-484E-B36F-C763E53B95E1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FF8E2-2629-44A5-96DD-391C535F2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2C5B00-E6E3-4C61-B8C3-F41FEA6E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EC50-ABCE-4C0D-9020-492C8C83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27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4E2E5-B26F-49F5-A479-9A7AD4DBE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C9BEDD-0BE3-428E-A338-F1E2268FB3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02202-EA35-425C-8B04-D886C34873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8BAA9D-B2A3-4190-8CC5-19344BD7D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B8B1-EF86-484E-B36F-C763E53B95E1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D35617-75BC-442C-9495-9AB35445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A84626-E766-4211-97C7-D4F01913E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EC50-ABCE-4C0D-9020-492C8C83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035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EB2D1-0533-4A08-8E5A-B324B83F8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9475A4-3274-4762-A8AF-C60665C3C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77D14-B42A-4AA4-8001-78FCA5989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B8B1-EF86-484E-B36F-C763E53B95E1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26BD2-182C-438D-A5FB-26CE03383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B8B87-4F5A-42DA-9BB2-F812104AF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EC50-ABCE-4C0D-9020-492C8C83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146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FA0362-C451-47F6-8A9D-E3327F55C0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04ABB6-4B89-41D0-A84F-4F24B00048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C2E70-E422-4A06-89EC-1E2462D95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B8B1-EF86-484E-B36F-C763E53B95E1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C338B-A537-407F-AF78-87944C8A7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104F6-B634-4637-8AFA-F0AD61C2F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EC50-ABCE-4C0D-9020-492C8C83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44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025E28-164B-4837-BAEA-A4539B28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9FA03-1698-460C-A994-B681DFB49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B264E-B73A-4128-9C32-B565ACA478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3B8B1-EF86-484E-B36F-C763E53B95E1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8B116-E8B5-4BEB-85E6-DE4F2E4F5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D35A92-DEE2-41A7-B19A-22AC8CB41A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6EC50-ABCE-4C0D-9020-492C8C83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040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528322F-3387-4D90-B16D-548CC8CE8A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DC3055E-5760-460D-9CF0-1B8551064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76" y="206680"/>
            <a:ext cx="11118848" cy="644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87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63B944-8DF6-4A62-9895-95261634E8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A0EBE8-917E-4618-B830-20533EC59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222" y="273741"/>
            <a:ext cx="11125555" cy="631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50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 Scholvin</dc:creator>
  <cp:lastModifiedBy>Jorg Scholvin</cp:lastModifiedBy>
  <cp:revision>1</cp:revision>
  <dcterms:created xsi:type="dcterms:W3CDTF">2024-06-22T14:42:51Z</dcterms:created>
  <dcterms:modified xsi:type="dcterms:W3CDTF">2024-06-22T14:44:42Z</dcterms:modified>
</cp:coreProperties>
</file>