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594" r:id="rId5"/>
    <p:sldId id="597" r:id="rId6"/>
    <p:sldId id="598" r:id="rId7"/>
  </p:sldIdLst>
  <p:sldSz cx="12192000" cy="6858000"/>
  <p:notesSz cx="6865938" cy="9996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eřina Vlková" initials="KV" lastIdx="1" clrIdx="0">
    <p:extLst>
      <p:ext uri="{19B8F6BF-5375-455C-9EA6-DF929625EA0E}">
        <p15:presenceInfo xmlns:p15="http://schemas.microsoft.com/office/powerpoint/2012/main" userId="a7ff4640f21a5ef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FD6A6"/>
    <a:srgbClr val="3333FF"/>
    <a:srgbClr val="7AC143"/>
    <a:srgbClr val="ADCE6D"/>
    <a:srgbClr val="62BB46"/>
    <a:srgbClr val="7AC142"/>
    <a:srgbClr val="7B8284"/>
    <a:srgbClr val="95AE4F"/>
    <a:srgbClr val="B9C5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EDB7B5-CB2F-46CF-5504-44D7A3E20800}" v="319" dt="2024-06-19T21:30:12.1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Střední styl 3 – zvýraznění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3" autoAdjust="0"/>
    <p:restoredTop sz="94714"/>
  </p:normalViewPr>
  <p:slideViewPr>
    <p:cSldViewPr snapToGrid="0">
      <p:cViewPr>
        <p:scale>
          <a:sx n="200" d="100"/>
          <a:sy n="200" d="100"/>
        </p:scale>
        <p:origin x="-2574" y="-1026"/>
      </p:cViewPr>
      <p:guideLst>
        <p:guide orient="horz" pos="2136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lář Richard (13229)" userId="S::kolarri@vutbr.cz::14ae5c41-c7d0-4863-a85e-7fdabe25f95e" providerId="AD" clId="Web-{C3EDB7B5-CB2F-46CF-5504-44D7A3E20800}"/>
    <pc:docChg chg="modSld">
      <pc:chgData name="Kolář Richard (13229)" userId="S::kolarri@vutbr.cz::14ae5c41-c7d0-4863-a85e-7fdabe25f95e" providerId="AD" clId="Web-{C3EDB7B5-CB2F-46CF-5504-44D7A3E20800}" dt="2024-06-19T21:30:11.771" v="195" actId="20577"/>
      <pc:docMkLst>
        <pc:docMk/>
      </pc:docMkLst>
      <pc:sldChg chg="addSp modSp">
        <pc:chgData name="Kolář Richard (13229)" userId="S::kolarri@vutbr.cz::14ae5c41-c7d0-4863-a85e-7fdabe25f95e" providerId="AD" clId="Web-{C3EDB7B5-CB2F-46CF-5504-44D7A3E20800}" dt="2024-06-19T21:30:11.771" v="195" actId="20577"/>
        <pc:sldMkLst>
          <pc:docMk/>
          <pc:sldMk cId="446831016" sldId="598"/>
        </pc:sldMkLst>
        <pc:spChg chg="mod">
          <ac:chgData name="Kolář Richard (13229)" userId="S::kolarri@vutbr.cz::14ae5c41-c7d0-4863-a85e-7fdabe25f95e" providerId="AD" clId="Web-{C3EDB7B5-CB2F-46CF-5504-44D7A3E20800}" dt="2024-06-19T21:25:06.586" v="152" actId="1076"/>
          <ac:spMkLst>
            <pc:docMk/>
            <pc:sldMk cId="446831016" sldId="598"/>
            <ac:spMk id="2" creationId="{00000000-0000-0000-0000-000000000000}"/>
          </ac:spMkLst>
        </pc:spChg>
        <pc:spChg chg="add mod">
          <ac:chgData name="Kolář Richard (13229)" userId="S::kolarri@vutbr.cz::14ae5c41-c7d0-4863-a85e-7fdabe25f95e" providerId="AD" clId="Web-{C3EDB7B5-CB2F-46CF-5504-44D7A3E20800}" dt="2024-06-19T21:30:11.771" v="195" actId="20577"/>
          <ac:spMkLst>
            <pc:docMk/>
            <pc:sldMk cId="446831016" sldId="598"/>
            <ac:spMk id="3" creationId="{C1FE989D-4EEF-7267-A598-61B7A7139E8F}"/>
          </ac:spMkLst>
        </pc:spChg>
        <pc:spChg chg="mod">
          <ac:chgData name="Kolář Richard (13229)" userId="S::kolarri@vutbr.cz::14ae5c41-c7d0-4863-a85e-7fdabe25f95e" providerId="AD" clId="Web-{C3EDB7B5-CB2F-46CF-5504-44D7A3E20800}" dt="2024-06-19T21:13:41.701" v="28" actId="20577"/>
          <ac:spMkLst>
            <pc:docMk/>
            <pc:sldMk cId="446831016" sldId="598"/>
            <ac:spMk id="9" creationId="{8D4C0BD3-B8C5-A99F-8845-04D39E76BAE7}"/>
          </ac:spMkLst>
        </pc:spChg>
        <pc:spChg chg="mod">
          <ac:chgData name="Kolář Richard (13229)" userId="S::kolarri@vutbr.cz::14ae5c41-c7d0-4863-a85e-7fdabe25f95e" providerId="AD" clId="Web-{C3EDB7B5-CB2F-46CF-5504-44D7A3E20800}" dt="2024-06-19T21:28:42.267" v="185" actId="14100"/>
          <ac:spMkLst>
            <pc:docMk/>
            <pc:sldMk cId="446831016" sldId="598"/>
            <ac:spMk id="10" creationId="{8D4C0BD3-B8C5-A99F-8845-04D39E76BAE7}"/>
          </ac:spMkLst>
        </pc:spChg>
        <pc:spChg chg="mod">
          <ac:chgData name="Kolář Richard (13229)" userId="S::kolarri@vutbr.cz::14ae5c41-c7d0-4863-a85e-7fdabe25f95e" providerId="AD" clId="Web-{C3EDB7B5-CB2F-46CF-5504-44D7A3E20800}" dt="2024-06-19T21:28:32.970" v="184" actId="14100"/>
          <ac:spMkLst>
            <pc:docMk/>
            <pc:sldMk cId="446831016" sldId="598"/>
            <ac:spMk id="24" creationId="{8D4C0BD3-B8C5-A99F-8845-04D39E76BAE7}"/>
          </ac:spMkLst>
        </pc:spChg>
        <pc:picChg chg="mod modCrop">
          <ac:chgData name="Kolář Richard (13229)" userId="S::kolarri@vutbr.cz::14ae5c41-c7d0-4863-a85e-7fdabe25f95e" providerId="AD" clId="Web-{C3EDB7B5-CB2F-46CF-5504-44D7A3E20800}" dt="2024-06-19T21:29:44.191" v="188"/>
          <ac:picMkLst>
            <pc:docMk/>
            <pc:sldMk cId="446831016" sldId="598"/>
            <ac:picMk id="21" creationId="{00000000-0000-0000-0000-000000000000}"/>
          </ac:picMkLst>
        </pc:picChg>
      </pc:sldChg>
    </pc:docChg>
  </pc:docChgLst>
  <pc:docChgLst>
    <pc:chgData name="Kolář Richard (13229)" userId="S::kolarri@vutbr.cz::14ae5c41-c7d0-4863-a85e-7fdabe25f95e" providerId="AD" clId="Web-{05BE5F8B-F132-B3A8-809A-EE4D2A3F0038}"/>
    <pc:docChg chg="modSld">
      <pc:chgData name="Kolář Richard (13229)" userId="S::kolarri@vutbr.cz::14ae5c41-c7d0-4863-a85e-7fdabe25f95e" providerId="AD" clId="Web-{05BE5F8B-F132-B3A8-809A-EE4D2A3F0038}" dt="2024-05-29T14:31:21.073" v="10" actId="20577"/>
      <pc:docMkLst>
        <pc:docMk/>
      </pc:docMkLst>
      <pc:sldChg chg="modSp">
        <pc:chgData name="Kolář Richard (13229)" userId="S::kolarri@vutbr.cz::14ae5c41-c7d0-4863-a85e-7fdabe25f95e" providerId="AD" clId="Web-{05BE5F8B-F132-B3A8-809A-EE4D2A3F0038}" dt="2024-05-29T14:31:21.073" v="10" actId="20577"/>
        <pc:sldMkLst>
          <pc:docMk/>
          <pc:sldMk cId="2779859259" sldId="354"/>
        </pc:sldMkLst>
        <pc:spChg chg="mod">
          <ac:chgData name="Kolář Richard (13229)" userId="S::kolarri@vutbr.cz::14ae5c41-c7d0-4863-a85e-7fdabe25f95e" providerId="AD" clId="Web-{05BE5F8B-F132-B3A8-809A-EE4D2A3F0038}" dt="2024-05-29T14:31:21.073" v="10" actId="20577"/>
          <ac:spMkLst>
            <pc:docMk/>
            <pc:sldMk cId="2779859259" sldId="354"/>
            <ac:spMk id="3" creationId="{A797EA35-A30D-1821-017C-45B04D891114}"/>
          </ac:spMkLst>
        </pc:spChg>
      </pc:sldChg>
      <pc:sldChg chg="modSp">
        <pc:chgData name="Kolář Richard (13229)" userId="S::kolarri@vutbr.cz::14ae5c41-c7d0-4863-a85e-7fdabe25f95e" providerId="AD" clId="Web-{05BE5F8B-F132-B3A8-809A-EE4D2A3F0038}" dt="2024-05-29T14:31:01.650" v="8" actId="20577"/>
        <pc:sldMkLst>
          <pc:docMk/>
          <pc:sldMk cId="3098391237" sldId="596"/>
        </pc:sldMkLst>
        <pc:spChg chg="mod">
          <ac:chgData name="Kolář Richard (13229)" userId="S::kolarri@vutbr.cz::14ae5c41-c7d0-4863-a85e-7fdabe25f95e" providerId="AD" clId="Web-{05BE5F8B-F132-B3A8-809A-EE4D2A3F0038}" dt="2024-05-29T14:30:20.196" v="3" actId="20577"/>
          <ac:spMkLst>
            <pc:docMk/>
            <pc:sldMk cId="3098391237" sldId="596"/>
            <ac:spMk id="22" creationId="{5874EEDA-81F9-0E45-0374-E24E810725A7}"/>
          </ac:spMkLst>
        </pc:spChg>
        <pc:spChg chg="mod">
          <ac:chgData name="Kolář Richard (13229)" userId="S::kolarri@vutbr.cz::14ae5c41-c7d0-4863-a85e-7fdabe25f95e" providerId="AD" clId="Web-{05BE5F8B-F132-B3A8-809A-EE4D2A3F0038}" dt="2024-05-29T14:31:01.650" v="8" actId="20577"/>
          <ac:spMkLst>
            <pc:docMk/>
            <pc:sldMk cId="3098391237" sldId="596"/>
            <ac:spMk id="23" creationId="{EFEE42AA-2A36-198E-2233-FBE1C0657C70}"/>
          </ac:spMkLst>
        </pc:spChg>
      </pc:sldChg>
      <pc:sldChg chg="modSp">
        <pc:chgData name="Kolář Richard (13229)" userId="S::kolarri@vutbr.cz::14ae5c41-c7d0-4863-a85e-7fdabe25f95e" providerId="AD" clId="Web-{05BE5F8B-F132-B3A8-809A-EE4D2A3F0038}" dt="2024-05-29T14:30:51.556" v="6" actId="20577"/>
        <pc:sldMkLst>
          <pc:docMk/>
          <pc:sldMk cId="2842314420" sldId="597"/>
        </pc:sldMkLst>
        <pc:spChg chg="mod">
          <ac:chgData name="Kolář Richard (13229)" userId="S::kolarri@vutbr.cz::14ae5c41-c7d0-4863-a85e-7fdabe25f95e" providerId="AD" clId="Web-{05BE5F8B-F132-B3A8-809A-EE4D2A3F0038}" dt="2024-05-29T14:30:51.556" v="6" actId="20577"/>
          <ac:spMkLst>
            <pc:docMk/>
            <pc:sldMk cId="2842314420" sldId="597"/>
            <ac:spMk id="37" creationId="{18D3729F-10EB-2B19-1BB1-581F59EBD291}"/>
          </ac:spMkLst>
        </pc:spChg>
      </pc:sldChg>
    </pc:docChg>
  </pc:docChgLst>
  <pc:docChgLst>
    <pc:chgData name="Kolář Richard (13229)" userId="S::kolarri@vutbr.cz::14ae5c41-c7d0-4863-a85e-7fdabe25f95e" providerId="AD" clId="Web-{A199BB96-9096-8DBF-0551-1C5D9F99A2C6}"/>
    <pc:docChg chg="addSld delSld modSld sldOrd">
      <pc:chgData name="Kolář Richard (13229)" userId="S::kolarri@vutbr.cz::14ae5c41-c7d0-4863-a85e-7fdabe25f95e" providerId="AD" clId="Web-{A199BB96-9096-8DBF-0551-1C5D9F99A2C6}" dt="2023-06-21T11:47:37.463" v="59" actId="20577"/>
      <pc:docMkLst>
        <pc:docMk/>
      </pc:docMkLst>
      <pc:sldChg chg="del">
        <pc:chgData name="Kolář Richard (13229)" userId="S::kolarri@vutbr.cz::14ae5c41-c7d0-4863-a85e-7fdabe25f95e" providerId="AD" clId="Web-{A199BB96-9096-8DBF-0551-1C5D9F99A2C6}" dt="2023-06-21T11:43:39.114" v="27"/>
        <pc:sldMkLst>
          <pc:docMk/>
          <pc:sldMk cId="4109488758" sldId="294"/>
        </pc:sldMkLst>
      </pc:sldChg>
      <pc:sldChg chg="del">
        <pc:chgData name="Kolář Richard (13229)" userId="S::kolarri@vutbr.cz::14ae5c41-c7d0-4863-a85e-7fdabe25f95e" providerId="AD" clId="Web-{A199BB96-9096-8DBF-0551-1C5D9F99A2C6}" dt="2023-06-21T11:41:39.002" v="4"/>
        <pc:sldMkLst>
          <pc:docMk/>
          <pc:sldMk cId="2824990939" sldId="296"/>
        </pc:sldMkLst>
      </pc:sldChg>
      <pc:sldChg chg="del">
        <pc:chgData name="Kolář Richard (13229)" userId="S::kolarri@vutbr.cz::14ae5c41-c7d0-4863-a85e-7fdabe25f95e" providerId="AD" clId="Web-{A199BB96-9096-8DBF-0551-1C5D9F99A2C6}" dt="2023-06-21T11:41:41.064" v="5"/>
        <pc:sldMkLst>
          <pc:docMk/>
          <pc:sldMk cId="942716316" sldId="297"/>
        </pc:sldMkLst>
      </pc:sldChg>
      <pc:sldChg chg="del">
        <pc:chgData name="Kolář Richard (13229)" userId="S::kolarri@vutbr.cz::14ae5c41-c7d0-4863-a85e-7fdabe25f95e" providerId="AD" clId="Web-{A199BB96-9096-8DBF-0551-1C5D9F99A2C6}" dt="2023-06-21T11:42:13.940" v="18"/>
        <pc:sldMkLst>
          <pc:docMk/>
          <pc:sldMk cId="548880276" sldId="310"/>
        </pc:sldMkLst>
      </pc:sldChg>
      <pc:sldChg chg="del">
        <pc:chgData name="Kolář Richard (13229)" userId="S::kolarri@vutbr.cz::14ae5c41-c7d0-4863-a85e-7fdabe25f95e" providerId="AD" clId="Web-{A199BB96-9096-8DBF-0551-1C5D9F99A2C6}" dt="2023-06-21T11:42:13.799" v="14"/>
        <pc:sldMkLst>
          <pc:docMk/>
          <pc:sldMk cId="1695161902" sldId="318"/>
        </pc:sldMkLst>
      </pc:sldChg>
      <pc:sldChg chg="del">
        <pc:chgData name="Kolář Richard (13229)" userId="S::kolarri@vutbr.cz::14ae5c41-c7d0-4863-a85e-7fdabe25f95e" providerId="AD" clId="Web-{A199BB96-9096-8DBF-0551-1C5D9F99A2C6}" dt="2023-06-21T11:42:07.502" v="12"/>
        <pc:sldMkLst>
          <pc:docMk/>
          <pc:sldMk cId="3025623273" sldId="319"/>
        </pc:sldMkLst>
      </pc:sldChg>
      <pc:sldChg chg="modSp">
        <pc:chgData name="Kolář Richard (13229)" userId="S::kolarri@vutbr.cz::14ae5c41-c7d0-4863-a85e-7fdabe25f95e" providerId="AD" clId="Web-{A199BB96-9096-8DBF-0551-1C5D9F99A2C6}" dt="2023-06-21T11:47:37.463" v="59" actId="20577"/>
        <pc:sldMkLst>
          <pc:docMk/>
          <pc:sldMk cId="510015895" sldId="350"/>
        </pc:sldMkLst>
        <pc:spChg chg="mod">
          <ac:chgData name="Kolář Richard (13229)" userId="S::kolarri@vutbr.cz::14ae5c41-c7d0-4863-a85e-7fdabe25f95e" providerId="AD" clId="Web-{A199BB96-9096-8DBF-0551-1C5D9F99A2C6}" dt="2023-06-21T11:47:37.463" v="59" actId="20577"/>
          <ac:spMkLst>
            <pc:docMk/>
            <pc:sldMk cId="510015895" sldId="350"/>
            <ac:spMk id="3" creationId="{451D4CA1-CD76-8A02-FED4-01FB638B9620}"/>
          </ac:spMkLst>
        </pc:spChg>
        <pc:spChg chg="mod">
          <ac:chgData name="Kolář Richard (13229)" userId="S::kolarri@vutbr.cz::14ae5c41-c7d0-4863-a85e-7fdabe25f95e" providerId="AD" clId="Web-{A199BB96-9096-8DBF-0551-1C5D9F99A2C6}" dt="2023-06-21T11:43:09.379" v="26" actId="14100"/>
          <ac:spMkLst>
            <pc:docMk/>
            <pc:sldMk cId="510015895" sldId="350"/>
            <ac:spMk id="6" creationId="{8889E234-0A23-C0D9-6D92-42E42B2FB88A}"/>
          </ac:spMkLst>
        </pc:spChg>
      </pc:sldChg>
      <pc:sldChg chg="del">
        <pc:chgData name="Kolář Richard (13229)" userId="S::kolarri@vutbr.cz::14ae5c41-c7d0-4863-a85e-7fdabe25f95e" providerId="AD" clId="Web-{A199BB96-9096-8DBF-0551-1C5D9F99A2C6}" dt="2023-06-21T11:41:38.517" v="3"/>
        <pc:sldMkLst>
          <pc:docMk/>
          <pc:sldMk cId="1915379678" sldId="351"/>
        </pc:sldMkLst>
      </pc:sldChg>
      <pc:sldChg chg="del">
        <pc:chgData name="Kolář Richard (13229)" userId="S::kolarri@vutbr.cz::14ae5c41-c7d0-4863-a85e-7fdabe25f95e" providerId="AD" clId="Web-{A199BB96-9096-8DBF-0551-1C5D9F99A2C6}" dt="2023-06-21T11:42:07.424" v="6"/>
        <pc:sldMkLst>
          <pc:docMk/>
          <pc:sldMk cId="1633703821" sldId="366"/>
        </pc:sldMkLst>
      </pc:sldChg>
      <pc:sldChg chg="del">
        <pc:chgData name="Kolář Richard (13229)" userId="S::kolarri@vutbr.cz::14ae5c41-c7d0-4863-a85e-7fdabe25f95e" providerId="AD" clId="Web-{A199BB96-9096-8DBF-0551-1C5D9F99A2C6}" dt="2023-06-21T11:42:13.940" v="17"/>
        <pc:sldMkLst>
          <pc:docMk/>
          <pc:sldMk cId="2761246541" sldId="389"/>
        </pc:sldMkLst>
      </pc:sldChg>
      <pc:sldChg chg="del">
        <pc:chgData name="Kolář Richard (13229)" userId="S::kolarri@vutbr.cz::14ae5c41-c7d0-4863-a85e-7fdabe25f95e" providerId="AD" clId="Web-{A199BB96-9096-8DBF-0551-1C5D9F99A2C6}" dt="2023-06-21T11:42:07.440" v="8"/>
        <pc:sldMkLst>
          <pc:docMk/>
          <pc:sldMk cId="4172418972" sldId="391"/>
        </pc:sldMkLst>
      </pc:sldChg>
      <pc:sldChg chg="del">
        <pc:chgData name="Kolář Richard (13229)" userId="S::kolarri@vutbr.cz::14ae5c41-c7d0-4863-a85e-7fdabe25f95e" providerId="AD" clId="Web-{A199BB96-9096-8DBF-0551-1C5D9F99A2C6}" dt="2023-06-21T11:42:07.471" v="9"/>
        <pc:sldMkLst>
          <pc:docMk/>
          <pc:sldMk cId="3775876314" sldId="392"/>
        </pc:sldMkLst>
      </pc:sldChg>
      <pc:sldChg chg="del">
        <pc:chgData name="Kolář Richard (13229)" userId="S::kolarri@vutbr.cz::14ae5c41-c7d0-4863-a85e-7fdabe25f95e" providerId="AD" clId="Web-{A199BB96-9096-8DBF-0551-1C5D9F99A2C6}" dt="2023-06-21T11:42:07.471" v="10"/>
        <pc:sldMkLst>
          <pc:docMk/>
          <pc:sldMk cId="1633165568" sldId="393"/>
        </pc:sldMkLst>
      </pc:sldChg>
      <pc:sldChg chg="del">
        <pc:chgData name="Kolář Richard (13229)" userId="S::kolarri@vutbr.cz::14ae5c41-c7d0-4863-a85e-7fdabe25f95e" providerId="AD" clId="Web-{A199BB96-9096-8DBF-0551-1C5D9F99A2C6}" dt="2023-06-21T11:42:13.940" v="16"/>
        <pc:sldMkLst>
          <pc:docMk/>
          <pc:sldMk cId="3758192150" sldId="394"/>
        </pc:sldMkLst>
      </pc:sldChg>
      <pc:sldChg chg="del">
        <pc:chgData name="Kolář Richard (13229)" userId="S::kolarri@vutbr.cz::14ae5c41-c7d0-4863-a85e-7fdabe25f95e" providerId="AD" clId="Web-{A199BB96-9096-8DBF-0551-1C5D9F99A2C6}" dt="2023-06-21T11:42:13.893" v="15"/>
        <pc:sldMkLst>
          <pc:docMk/>
          <pc:sldMk cId="2394208096" sldId="570"/>
        </pc:sldMkLst>
      </pc:sldChg>
      <pc:sldChg chg="del">
        <pc:chgData name="Kolář Richard (13229)" userId="S::kolarri@vutbr.cz::14ae5c41-c7d0-4863-a85e-7fdabe25f95e" providerId="AD" clId="Web-{A199BB96-9096-8DBF-0551-1C5D9F99A2C6}" dt="2023-06-21T11:42:13.799" v="13"/>
        <pc:sldMkLst>
          <pc:docMk/>
          <pc:sldMk cId="1718599979" sldId="571"/>
        </pc:sldMkLst>
      </pc:sldChg>
      <pc:sldChg chg="del">
        <pc:chgData name="Kolář Richard (13229)" userId="S::kolarri@vutbr.cz::14ae5c41-c7d0-4863-a85e-7fdabe25f95e" providerId="AD" clId="Web-{A199BB96-9096-8DBF-0551-1C5D9F99A2C6}" dt="2023-06-21T11:43:42.989" v="28"/>
        <pc:sldMkLst>
          <pc:docMk/>
          <pc:sldMk cId="4235788210" sldId="577"/>
        </pc:sldMkLst>
      </pc:sldChg>
      <pc:sldChg chg="del">
        <pc:chgData name="Kolář Richard (13229)" userId="S::kolarri@vutbr.cz::14ae5c41-c7d0-4863-a85e-7fdabe25f95e" providerId="AD" clId="Web-{A199BB96-9096-8DBF-0551-1C5D9F99A2C6}" dt="2023-06-21T11:42:07.502" v="11"/>
        <pc:sldMkLst>
          <pc:docMk/>
          <pc:sldMk cId="2172339324" sldId="593"/>
        </pc:sldMkLst>
      </pc:sldChg>
      <pc:sldChg chg="del">
        <pc:chgData name="Kolář Richard (13229)" userId="S::kolarri@vutbr.cz::14ae5c41-c7d0-4863-a85e-7fdabe25f95e" providerId="AD" clId="Web-{A199BB96-9096-8DBF-0551-1C5D9F99A2C6}" dt="2023-06-21T11:42:07.424" v="7"/>
        <pc:sldMkLst>
          <pc:docMk/>
          <pc:sldMk cId="2169126151" sldId="595"/>
        </pc:sldMkLst>
      </pc:sldChg>
      <pc:sldChg chg="add">
        <pc:chgData name="Kolář Richard (13229)" userId="S::kolarri@vutbr.cz::14ae5c41-c7d0-4863-a85e-7fdabe25f95e" providerId="AD" clId="Web-{A199BB96-9096-8DBF-0551-1C5D9F99A2C6}" dt="2023-06-21T11:43:46.911" v="29"/>
        <pc:sldMkLst>
          <pc:docMk/>
          <pc:sldMk cId="1528479589" sldId="598"/>
        </pc:sldMkLst>
      </pc:sldChg>
      <pc:sldChg chg="del">
        <pc:chgData name="Kolář Richard (13229)" userId="S::kolarri@vutbr.cz::14ae5c41-c7d0-4863-a85e-7fdabe25f95e" providerId="AD" clId="Web-{A199BB96-9096-8DBF-0551-1C5D9F99A2C6}" dt="2023-06-21T11:42:13.940" v="19"/>
        <pc:sldMkLst>
          <pc:docMk/>
          <pc:sldMk cId="3680156344" sldId="598"/>
        </pc:sldMkLst>
      </pc:sldChg>
      <pc:sldChg chg="add del">
        <pc:chgData name="Kolář Richard (13229)" userId="S::kolarri@vutbr.cz::14ae5c41-c7d0-4863-a85e-7fdabe25f95e" providerId="AD" clId="Web-{A199BB96-9096-8DBF-0551-1C5D9F99A2C6}" dt="2023-06-21T11:47:11.057" v="57"/>
        <pc:sldMkLst>
          <pc:docMk/>
          <pc:sldMk cId="1131049576" sldId="599"/>
        </pc:sldMkLst>
      </pc:sldChg>
      <pc:sldChg chg="modSp add del">
        <pc:chgData name="Kolář Richard (13229)" userId="S::kolarri@vutbr.cz::14ae5c41-c7d0-4863-a85e-7fdabe25f95e" providerId="AD" clId="Web-{A199BB96-9096-8DBF-0551-1C5D9F99A2C6}" dt="2023-06-21T11:47:06.150" v="56"/>
        <pc:sldMkLst>
          <pc:docMk/>
          <pc:sldMk cId="812526117" sldId="600"/>
        </pc:sldMkLst>
        <pc:spChg chg="mod">
          <ac:chgData name="Kolář Richard (13229)" userId="S::kolarri@vutbr.cz::14ae5c41-c7d0-4863-a85e-7fdabe25f95e" providerId="AD" clId="Web-{A199BB96-9096-8DBF-0551-1C5D9F99A2C6}" dt="2023-06-21T11:45:06.788" v="46" actId="20577"/>
          <ac:spMkLst>
            <pc:docMk/>
            <pc:sldMk cId="812526117" sldId="600"/>
            <ac:spMk id="3" creationId="{00000000-0000-0000-0000-000000000000}"/>
          </ac:spMkLst>
        </pc:spChg>
        <pc:spChg chg="mod">
          <ac:chgData name="Kolář Richard (13229)" userId="S::kolarri@vutbr.cz::14ae5c41-c7d0-4863-a85e-7fdabe25f95e" providerId="AD" clId="Web-{A199BB96-9096-8DBF-0551-1C5D9F99A2C6}" dt="2023-06-21T11:45:33.414" v="53" actId="20577"/>
          <ac:spMkLst>
            <pc:docMk/>
            <pc:sldMk cId="812526117" sldId="600"/>
            <ac:spMk id="6" creationId="{00000000-0000-0000-0000-000000000000}"/>
          </ac:spMkLst>
        </pc:spChg>
      </pc:sldChg>
      <pc:sldChg chg="add">
        <pc:chgData name="Kolář Richard (13229)" userId="S::kolarri@vutbr.cz::14ae5c41-c7d0-4863-a85e-7fdabe25f95e" providerId="AD" clId="Web-{A199BB96-9096-8DBF-0551-1C5D9F99A2C6}" dt="2023-06-21T11:43:49.177" v="32"/>
        <pc:sldMkLst>
          <pc:docMk/>
          <pc:sldMk cId="430525910" sldId="601"/>
        </pc:sldMkLst>
      </pc:sldChg>
      <pc:sldChg chg="add">
        <pc:chgData name="Kolář Richard (13229)" userId="S::kolarri@vutbr.cz::14ae5c41-c7d0-4863-a85e-7fdabe25f95e" providerId="AD" clId="Web-{A199BB96-9096-8DBF-0551-1C5D9F99A2C6}" dt="2023-06-21T11:43:50.958" v="33"/>
        <pc:sldMkLst>
          <pc:docMk/>
          <pc:sldMk cId="3706357402" sldId="602"/>
        </pc:sldMkLst>
      </pc:sldChg>
      <pc:sldChg chg="add">
        <pc:chgData name="Kolář Richard (13229)" userId="S::kolarri@vutbr.cz::14ae5c41-c7d0-4863-a85e-7fdabe25f95e" providerId="AD" clId="Web-{A199BB96-9096-8DBF-0551-1C5D9F99A2C6}" dt="2023-06-21T11:43:52.755" v="34"/>
        <pc:sldMkLst>
          <pc:docMk/>
          <pc:sldMk cId="3234814005" sldId="603"/>
        </pc:sldMkLst>
      </pc:sldChg>
      <pc:sldChg chg="add">
        <pc:chgData name="Kolář Richard (13229)" userId="S::kolarri@vutbr.cz::14ae5c41-c7d0-4863-a85e-7fdabe25f95e" providerId="AD" clId="Web-{A199BB96-9096-8DBF-0551-1C5D9F99A2C6}" dt="2023-06-21T11:43:54.521" v="35"/>
        <pc:sldMkLst>
          <pc:docMk/>
          <pc:sldMk cId="4240526483" sldId="604"/>
        </pc:sldMkLst>
      </pc:sldChg>
      <pc:sldChg chg="add ord">
        <pc:chgData name="Kolář Richard (13229)" userId="S::kolarri@vutbr.cz::14ae5c41-c7d0-4863-a85e-7fdabe25f95e" providerId="AD" clId="Web-{A199BB96-9096-8DBF-0551-1C5D9F99A2C6}" dt="2023-06-21T11:46:57.525" v="55"/>
        <pc:sldMkLst>
          <pc:docMk/>
          <pc:sldMk cId="2807879315" sldId="605"/>
        </pc:sldMkLst>
      </pc:sldChg>
      <pc:sldMasterChg chg="addSldLayout">
        <pc:chgData name="Kolář Richard (13229)" userId="S::kolarri@vutbr.cz::14ae5c41-c7d0-4863-a85e-7fdabe25f95e" providerId="AD" clId="Web-{A199BB96-9096-8DBF-0551-1C5D9F99A2C6}" dt="2023-06-21T11:43:46.911" v="29"/>
        <pc:sldMasterMkLst>
          <pc:docMk/>
          <pc:sldMasterMk cId="2483067379" sldId="2147483648"/>
        </pc:sldMasterMkLst>
        <pc:sldLayoutChg chg="add">
          <pc:chgData name="Kolář Richard (13229)" userId="S::kolarri@vutbr.cz::14ae5c41-c7d0-4863-a85e-7fdabe25f95e" providerId="AD" clId="Web-{A199BB96-9096-8DBF-0551-1C5D9F99A2C6}" dt="2023-06-21T11:43:46.911" v="29"/>
          <pc:sldLayoutMkLst>
            <pc:docMk/>
            <pc:sldMasterMk cId="2483067379" sldId="2147483648"/>
            <pc:sldLayoutMk cId="1859103262" sldId="2147483664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879682-766A-4EC9-9AB4-6B05D94CFB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560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5EE19B-11B0-4020-A52B-9F88D94D7AB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501560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00A26804-296B-4572-A0F9-372DDB81CE0C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FC4B6D-059E-45D0-AFA3-0D9EA856C1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94929"/>
            <a:ext cx="2975240" cy="501559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24AFA-A144-419F-8FDA-EB926EDC55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9109" y="9494929"/>
            <a:ext cx="2975240" cy="501559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23F7E358-18BC-4B0A-BB40-FB7A647C4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85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560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560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DD6D46A3-849D-4409-B0D0-71D3CF0B43A8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594" y="4810810"/>
            <a:ext cx="5492750" cy="3936117"/>
          </a:xfrm>
          <a:prstGeom prst="rect">
            <a:avLst/>
          </a:prstGeom>
        </p:spPr>
        <p:txBody>
          <a:bodyPr vert="horz" lIns="96350" tIns="48175" rIns="96350" bIns="4817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5240" cy="501559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9109" y="9494929"/>
            <a:ext cx="2975240" cy="501559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934B23C0-22E8-4F3C-9489-1582CADF8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81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B23C0-22E8-4F3C-9489-1582CADF85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36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9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0847581D-BF1F-49D3-8CFA-5B02D626EF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" y="0"/>
            <a:ext cx="121919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B285C7-5CA1-4CCD-B525-B2018194D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706" y="2562224"/>
            <a:ext cx="10796588" cy="234791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D41EFE-777F-4A56-8927-46C0E64FDE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7706" y="5105399"/>
            <a:ext cx="10796588" cy="971551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39464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Name of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presenter</a:t>
            </a:r>
            <a:r>
              <a:rPr lang="cs-CZ"/>
              <a:t> / </a:t>
            </a:r>
            <a:r>
              <a:rPr lang="cs-CZ" err="1"/>
              <a:t>Date</a:t>
            </a:r>
            <a:r>
              <a:rPr lang="cs-CZ"/>
              <a:t> / </a:t>
            </a:r>
            <a:r>
              <a:rPr lang="cs-CZ" err="1"/>
              <a:t>etc</a:t>
            </a:r>
            <a:r>
              <a:rPr lang="cs-CZ"/>
              <a:t>.</a:t>
            </a:r>
            <a:endParaRPr lang="en-US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428DA62-D6E1-44D4-940A-CC0A26D337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361" y="508644"/>
            <a:ext cx="3810330" cy="109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87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 M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99F17AD4-BF40-4CDC-AF09-240A8C46A2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B285C7-5CA1-4CCD-B525-B2018194D5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5149" y="3794257"/>
            <a:ext cx="7642460" cy="2624672"/>
          </a:xfrm>
        </p:spPr>
        <p:txBody>
          <a:bodyPr anchor="ctr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D41EFE-777F-4A56-8927-46C0E64FDE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5149" y="2759384"/>
            <a:ext cx="4882564" cy="1034873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rgbClr val="39464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Name of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presenter</a:t>
            </a:r>
            <a:r>
              <a:rPr lang="cs-CZ"/>
              <a:t> / </a:t>
            </a:r>
            <a:r>
              <a:rPr lang="cs-CZ" err="1"/>
              <a:t>Date</a:t>
            </a:r>
            <a:r>
              <a:rPr lang="cs-CZ"/>
              <a:t> / </a:t>
            </a:r>
            <a:r>
              <a:rPr lang="cs-CZ" err="1"/>
              <a:t>etc</a:t>
            </a:r>
            <a:r>
              <a:rPr lang="cs-CZ"/>
              <a:t>.</a:t>
            </a:r>
            <a:endParaRPr lang="en-US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8E936EE-4FBC-4323-8C30-7EEC88E6716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6922" y="397746"/>
            <a:ext cx="1247372" cy="124700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844D8AAC-875F-4819-9B0C-6E5CF1DBD6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361" y="508644"/>
            <a:ext cx="3810330" cy="109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42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 B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99F17AD4-BF40-4CDC-AF09-240A8C46A2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" y="0"/>
            <a:ext cx="1218895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B285C7-5CA1-4CCD-B525-B2018194D5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5149" y="3794257"/>
            <a:ext cx="7642460" cy="2624672"/>
          </a:xfrm>
        </p:spPr>
        <p:txBody>
          <a:bodyPr anchor="ctr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D41EFE-777F-4A56-8927-46C0E64FDE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5149" y="2759384"/>
            <a:ext cx="4882564" cy="1034873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rgbClr val="39464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Name of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presenter</a:t>
            </a:r>
            <a:r>
              <a:rPr lang="cs-CZ"/>
              <a:t> / </a:t>
            </a:r>
            <a:r>
              <a:rPr lang="cs-CZ" err="1"/>
              <a:t>Date</a:t>
            </a:r>
            <a:r>
              <a:rPr lang="cs-CZ"/>
              <a:t> / </a:t>
            </a:r>
            <a:r>
              <a:rPr lang="cs-CZ" err="1"/>
              <a:t>etc</a:t>
            </a:r>
            <a:r>
              <a:rPr lang="cs-CZ"/>
              <a:t>.</a:t>
            </a:r>
            <a:endParaRPr lang="en-US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C790552-49A7-425E-93B6-614B6C390F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1146" y="634882"/>
            <a:ext cx="2453146" cy="78434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BD563548-2E9C-457B-980E-11E06F11DA6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361" y="508644"/>
            <a:ext cx="3810330" cy="109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8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E6604-08F1-4707-8B60-4EB32C7DA9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6725" y="365126"/>
            <a:ext cx="11258550" cy="3419474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r>
              <a:rPr lang="cs-CZ"/>
              <a:t>Section</a:t>
            </a:r>
            <a:r>
              <a:rPr lang="en-US"/>
              <a:t>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6D9DB-552C-437D-8CD9-3FB1FDF8A84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6725" y="3975101"/>
            <a:ext cx="11258550" cy="180975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</a:t>
            </a:r>
            <a:r>
              <a:rPr lang="cs-CZ"/>
              <a:t>Section</a:t>
            </a:r>
            <a:r>
              <a:rPr lang="en-US"/>
              <a:t> text styles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9AAEBC2-CD82-476B-9F09-93700AEF63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539" y="6423535"/>
            <a:ext cx="1661620" cy="21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011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U 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319AF6D-F060-4957-9980-5C58B744B4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E3D702-57F1-4CB0-B451-B14F76DC04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A5B2AE9-8589-4FDB-86BF-795C977B00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9100" y="2752825"/>
            <a:ext cx="2911241" cy="2685875"/>
          </a:xfrm>
        </p:spPr>
        <p:txBody>
          <a:bodyPr anchor="ctr">
            <a:normAutofit/>
          </a:bodyPr>
          <a:lstStyle>
            <a:lvl1pPr marL="0" indent="0">
              <a:buNone/>
              <a:defRPr sz="2200" b="0"/>
            </a:lvl1pPr>
          </a:lstStyle>
          <a:p>
            <a:pPr lvl="0"/>
            <a:r>
              <a:rPr lang="cs-CZ"/>
              <a:t>Name of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presenter</a:t>
            </a:r>
            <a:r>
              <a:rPr lang="cs-CZ"/>
              <a:t> and </a:t>
            </a:r>
            <a:r>
              <a:rPr lang="cs-CZ" err="1"/>
              <a:t>contact</a:t>
            </a:r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2008874-79A5-4DE1-BCF0-36751DC0A1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531" y="941772"/>
            <a:ext cx="705133" cy="70492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052C0C8B-E6B3-44D0-A48A-7295275649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1526" y="3743299"/>
            <a:ext cx="654514" cy="704925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3181E908-6745-4219-BA55-1589016E203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2440" y="3752924"/>
            <a:ext cx="823313" cy="59741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B5586552-65C1-4EC7-9AB9-DC4F19DD0C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2185" y="5217319"/>
            <a:ext cx="470509" cy="704925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7A7C1077-A523-46E1-8E41-85BCF30F7B3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4111" y="2501473"/>
            <a:ext cx="806659" cy="502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07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U 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319AF6D-F060-4957-9980-5C58B744B4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E3D702-57F1-4CB0-B451-B14F76DC04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A5B2AE9-8589-4FDB-86BF-795C977B00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9100" y="2752825"/>
            <a:ext cx="2911241" cy="2685875"/>
          </a:xfrm>
        </p:spPr>
        <p:txBody>
          <a:bodyPr anchor="ctr">
            <a:normAutofit/>
          </a:bodyPr>
          <a:lstStyle>
            <a:lvl1pPr marL="0" indent="0">
              <a:buNone/>
              <a:defRPr sz="2200" b="0"/>
            </a:lvl1pPr>
          </a:lstStyle>
          <a:p>
            <a:pPr lvl="0"/>
            <a:r>
              <a:rPr lang="cs-CZ"/>
              <a:t>Name of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presenter</a:t>
            </a:r>
            <a:r>
              <a:rPr lang="cs-CZ"/>
              <a:t> and </a:t>
            </a:r>
            <a:r>
              <a:rPr lang="cs-CZ" err="1"/>
              <a:t>contact</a:t>
            </a:r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2008874-79A5-4DE1-BCF0-36751DC0A1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531" y="941772"/>
            <a:ext cx="705133" cy="70492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052C0C8B-E6B3-44D0-A48A-7295275649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1526" y="3743299"/>
            <a:ext cx="654514" cy="704925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3181E908-6745-4219-BA55-1589016E203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2440" y="3752924"/>
            <a:ext cx="823313" cy="59741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B5586552-65C1-4EC7-9AB9-DC4F19DD0C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2185" y="5217319"/>
            <a:ext cx="470509" cy="704925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7A7C1077-A523-46E1-8E41-85BCF30F7B3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4111" y="2501473"/>
            <a:ext cx="806659" cy="502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754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T 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319AF6D-F060-4957-9980-5C58B744B4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E3D702-57F1-4CB0-B451-B14F76DC04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A5B2AE9-8589-4FDB-86BF-795C977B00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9100" y="2752825"/>
            <a:ext cx="2911241" cy="2685875"/>
          </a:xfrm>
        </p:spPr>
        <p:txBody>
          <a:bodyPr anchor="ctr">
            <a:normAutofit/>
          </a:bodyPr>
          <a:lstStyle>
            <a:lvl1pPr marL="0" indent="0">
              <a:buNone/>
              <a:defRPr sz="2200" b="0"/>
            </a:lvl1pPr>
          </a:lstStyle>
          <a:p>
            <a:pPr lvl="0"/>
            <a:r>
              <a:rPr lang="cs-CZ"/>
              <a:t>Name of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presenter</a:t>
            </a:r>
            <a:r>
              <a:rPr lang="cs-CZ"/>
              <a:t> and </a:t>
            </a:r>
            <a:r>
              <a:rPr lang="cs-CZ" err="1"/>
              <a:t>contact</a:t>
            </a:r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5DDE41B-272D-4A47-BC83-FCC12D5E9F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1526" y="3743299"/>
            <a:ext cx="654514" cy="704925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3271C77-E0DA-47C0-B6A5-A8715EBC97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4611" y="1079073"/>
            <a:ext cx="806659" cy="502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432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T 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319AF6D-F060-4957-9980-5C58B744B4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E3D702-57F1-4CB0-B451-B14F76DC04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A5B2AE9-8589-4FDB-86BF-795C977B00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9100" y="2752825"/>
            <a:ext cx="2911241" cy="2685875"/>
          </a:xfrm>
        </p:spPr>
        <p:txBody>
          <a:bodyPr anchor="ctr">
            <a:normAutofit/>
          </a:bodyPr>
          <a:lstStyle>
            <a:lvl1pPr marL="0" indent="0">
              <a:buNone/>
              <a:defRPr sz="2200" b="0"/>
            </a:lvl1pPr>
          </a:lstStyle>
          <a:p>
            <a:pPr lvl="0"/>
            <a:r>
              <a:rPr lang="cs-CZ"/>
              <a:t>Name of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presenter</a:t>
            </a:r>
            <a:r>
              <a:rPr lang="cs-CZ"/>
              <a:t> and </a:t>
            </a:r>
            <a:r>
              <a:rPr lang="cs-CZ" err="1"/>
              <a:t>contact</a:t>
            </a:r>
            <a:endParaRPr lang="cs-CZ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052C0C8B-E6B3-44D0-A48A-7295275649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1526" y="3743299"/>
            <a:ext cx="654514" cy="704925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7A7C1077-A523-46E1-8E41-85BCF30F7B3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4611" y="1079073"/>
            <a:ext cx="806659" cy="502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884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C9898-7198-401D-B3BC-3FDCD0A3D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E3CC8-3D58-4CC9-9980-7B6494CB7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rgbClr val="39464A"/>
              </a:buClr>
              <a:defRPr/>
            </a:lvl2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E952B-CD96-4622-A77D-60AFBF8CF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Name of the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6665D-584B-488A-A8B7-BB61BBA1E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D702-57F1-4CB0-B451-B14F76DC0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5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9CAB-B78F-4547-932E-9B52A5186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7B3D8-C8FD-4695-9AED-29B11F411C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6725" y="1523999"/>
            <a:ext cx="5553075" cy="4362452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E075E-B249-44D9-B1FB-63F9B35A8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523999"/>
            <a:ext cx="5553075" cy="4362452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401AEE-DAAA-4A1F-B4D5-C1D7F373D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Name of the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355FF9-EAF5-495E-B1E1-C394C4CA9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D702-57F1-4CB0-B451-B14F76DC0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726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8E032-3DB1-4A87-8AE3-C0F98583F7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6725" y="365126"/>
            <a:ext cx="11258549" cy="825500"/>
          </a:xfrm>
        </p:spPr>
        <p:txBody>
          <a:bodyPr anchor="ctr"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DB929-F940-434E-A2F5-04BDA1A51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24519"/>
            <a:ext cx="6542086" cy="4361932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82815-0A5C-47DC-B1C0-50CE63A0A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6726" y="1523999"/>
            <a:ext cx="4305300" cy="4344989"/>
          </a:xfrm>
        </p:spPr>
        <p:txBody>
          <a:bodyPr/>
          <a:lstStyle>
            <a:lvl1pPr marL="0" indent="0">
              <a:buNone/>
              <a:defRPr sz="1600">
                <a:solidFill>
                  <a:srgbClr val="21A9C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04B685-CFA1-4464-8529-905FEFC67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Name of the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47864-7B38-4FF5-A909-FCBDE435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D702-57F1-4CB0-B451-B14F76DC0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44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C99087-1842-44DB-BB79-81977A08B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Name of the presentation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39022D-9CCE-4F2C-9FAC-85753E6ED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D702-57F1-4CB0-B451-B14F76DC041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19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0593CE-C65C-430F-BAA7-1712F387D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Name of the 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CD5F8-EC74-418B-94C9-EFF8FDD95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D702-57F1-4CB0-B451-B14F76DC0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887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xfrm>
            <a:off x="11255196" y="6356350"/>
            <a:ext cx="327205" cy="226986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910326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AE2BC1-A033-4DE0-B239-698661E50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65126"/>
            <a:ext cx="11258550" cy="8255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7D50F1-72F9-4DD3-93B1-AC1464145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725" y="1523999"/>
            <a:ext cx="11258550" cy="43624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F2A22-6712-4C0F-85B7-FFFB9E8046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3919" y="6408258"/>
            <a:ext cx="7887356" cy="216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rgbClr val="7AC143"/>
                </a:solidFill>
              </a:defRPr>
            </a:lvl1pPr>
          </a:lstStyle>
          <a:p>
            <a:r>
              <a:rPr lang="cs-CZ"/>
              <a:t>Name of the presentation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891C1-86C2-4C30-A8CF-AC3354D3CF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1275" y="6408258"/>
            <a:ext cx="504000" cy="216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1">
                <a:solidFill>
                  <a:srgbClr val="7AC143"/>
                </a:solidFill>
              </a:defRPr>
            </a:lvl1pPr>
          </a:lstStyle>
          <a:p>
            <a:fld id="{AFE3D702-57F1-4CB0-B451-B14F76DC04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1B9B6A7-7477-4E45-A58A-5FA0ADD26247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539" y="6423535"/>
            <a:ext cx="1661620" cy="21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067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60" r:id="rId3"/>
    <p:sldLayoutId id="2147483651" r:id="rId4"/>
    <p:sldLayoutId id="2147483657" r:id="rId5"/>
    <p:sldLayoutId id="2147483661" r:id="rId6"/>
    <p:sldLayoutId id="2147483662" r:id="rId7"/>
    <p:sldLayoutId id="2147483663" r:id="rId8"/>
    <p:sldLayoutId id="2147483650" r:id="rId9"/>
    <p:sldLayoutId id="2147483652" r:id="rId10"/>
    <p:sldLayoutId id="2147483656" r:id="rId11"/>
    <p:sldLayoutId id="2147483654" r:id="rId12"/>
    <p:sldLayoutId id="2147483655" r:id="rId13"/>
    <p:sldLayoutId id="2147483664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21A9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1A9C0"/>
        </a:buClr>
        <a:buFont typeface="Arial" panose="020B0604020202020204" pitchFamily="34" charset="0"/>
        <a:buChar char="•"/>
        <a:defRPr sz="2400" kern="1200">
          <a:solidFill>
            <a:srgbClr val="39464A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39464A"/>
        </a:buClr>
        <a:buFont typeface="Arial" panose="020B0604020202020204" pitchFamily="34" charset="0"/>
        <a:buChar char="‒"/>
        <a:defRPr sz="2000" kern="1200">
          <a:solidFill>
            <a:srgbClr val="39464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1A9C0"/>
        </a:buClr>
        <a:buFont typeface="Arial" panose="020B0604020202020204" pitchFamily="34" charset="0"/>
        <a:buChar char="•"/>
        <a:defRPr sz="1800" kern="1200">
          <a:solidFill>
            <a:srgbClr val="39464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39464A"/>
        </a:buClr>
        <a:buFont typeface="Arial" panose="020B0604020202020204" pitchFamily="34" charset="0"/>
        <a:buChar char="‒"/>
        <a:defRPr sz="1600" kern="1200">
          <a:solidFill>
            <a:srgbClr val="39464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1A9C0"/>
        </a:buClr>
        <a:buFont typeface="Arial" panose="020B0604020202020204" pitchFamily="34" charset="0"/>
        <a:buChar char="•"/>
        <a:defRPr sz="1600" kern="1200">
          <a:solidFill>
            <a:srgbClr val="39464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eg"/><Relationship Id="rId18" Type="http://schemas.openxmlformats.org/officeDocument/2006/relationships/image" Target="../media/image35.png"/><Relationship Id="rId3" Type="http://schemas.openxmlformats.org/officeDocument/2006/relationships/image" Target="../media/image1.emf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3.jpe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5" Type="http://schemas.openxmlformats.org/officeDocument/2006/relationships/image" Target="../media/image32.png"/><Relationship Id="rId10" Type="http://schemas.openxmlformats.org/officeDocument/2006/relationships/image" Target="../media/image27.jpeg"/><Relationship Id="rId19" Type="http://schemas.openxmlformats.org/officeDocument/2006/relationships/image" Target="../media/image36.jpeg"/><Relationship Id="rId4" Type="http://schemas.openxmlformats.org/officeDocument/2006/relationships/image" Target="../media/image21.jpeg"/><Relationship Id="rId9" Type="http://schemas.openxmlformats.org/officeDocument/2006/relationships/image" Target="../media/image26.png"/><Relationship Id="rId14" Type="http://schemas.openxmlformats.org/officeDocument/2006/relationships/image" Target="../media/image3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hyperlink" Target="https://doi.org/10.1021/acsphotonics.7b00022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2.jpe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A49F69-8225-4B36-A3AA-9E7CAA1B8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33" y="210446"/>
            <a:ext cx="8310756" cy="825500"/>
          </a:xfrm>
        </p:spPr>
        <p:txBody>
          <a:bodyPr>
            <a:normAutofit/>
          </a:bodyPr>
          <a:lstStyle/>
          <a:p>
            <a:pPr marL="792163" indent="-792163"/>
            <a:r>
              <a:rPr lang="cs-CZ" dirty="0"/>
              <a:t>      </a:t>
            </a:r>
            <a:r>
              <a:rPr lang="cs-CZ" sz="3400" dirty="0"/>
              <a:t>CEITEC </a:t>
            </a:r>
            <a:r>
              <a:rPr lang="cs-CZ" sz="3400" dirty="0" err="1"/>
              <a:t>Nano</a:t>
            </a:r>
            <a:r>
              <a:rPr lang="cs-CZ"/>
              <a:t> - </a:t>
            </a:r>
            <a:r>
              <a:rPr lang="cs-CZ" sz="3200"/>
              <a:t>BRNO, Czech Republic </a:t>
            </a:r>
            <a:br>
              <a:rPr lang="cs-CZ" sz="3200"/>
            </a:br>
            <a:r>
              <a:rPr lang="cs-CZ" sz="1800"/>
              <a:t>open access user facility </a:t>
            </a:r>
            <a:r>
              <a:rPr lang="cs-CZ" sz="1300">
                <a:solidFill>
                  <a:schemeClr val="accent5">
                    <a:lumMod val="75000"/>
                  </a:schemeClr>
                </a:solidFill>
              </a:rPr>
              <a:t>(established in 2015)</a:t>
            </a:r>
            <a:endParaRPr lang="cs-CZ" sz="13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E6F3911-E125-4CEC-AE0E-DB3545547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698" y="6608477"/>
            <a:ext cx="3289795" cy="216000"/>
          </a:xfrm>
        </p:spPr>
        <p:txBody>
          <a:bodyPr/>
          <a:lstStyle/>
          <a:p>
            <a:pPr algn="l"/>
            <a:r>
              <a:rPr lang="cs-CZ" sz="2400">
                <a:solidFill>
                  <a:schemeClr val="accent2">
                    <a:lumMod val="40000"/>
                    <a:lumOff val="60000"/>
                  </a:schemeClr>
                </a:solidFill>
              </a:rPr>
              <a:t>https://</a:t>
            </a:r>
            <a:r>
              <a:rPr lang="cs-CZ" sz="2400">
                <a:solidFill>
                  <a:schemeClr val="accent2"/>
                </a:solidFill>
              </a:rPr>
              <a:t>nano.ceitec.cz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2448443-D80F-4A8D-954E-826E176D9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D702-57F1-4CB0-B451-B14F76DC0414}" type="slidenum">
              <a:rPr lang="en-US" smtClean="0"/>
              <a:t>1</a:t>
            </a:fld>
            <a:endParaRPr lang="en-US"/>
          </a:p>
        </p:txBody>
      </p:sp>
      <p:pic>
        <p:nvPicPr>
          <p:cNvPr id="4" name="Obrázek 11">
            <a:extLst>
              <a:ext uri="{FF2B5EF4-FFF2-40B4-BE49-F238E27FC236}">
                <a16:creationId xmlns:a16="http://schemas.microsoft.com/office/drawing/2014/main" id="{08FCE307-4926-355C-7485-D3F3FCE7BF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7098" y="3829530"/>
            <a:ext cx="1945129" cy="1298697"/>
          </a:xfrm>
          <a:prstGeom prst="rect">
            <a:avLst/>
          </a:prstGeom>
        </p:spPr>
      </p:pic>
      <p:pic>
        <p:nvPicPr>
          <p:cNvPr id="12" name="Obrázek 12">
            <a:extLst>
              <a:ext uri="{FF2B5EF4-FFF2-40B4-BE49-F238E27FC236}">
                <a16:creationId xmlns:a16="http://schemas.microsoft.com/office/drawing/2014/main" id="{E23793BB-E7FB-2C82-8926-D851577EFFB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23" y="3829531"/>
            <a:ext cx="3768587" cy="2515532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71EC0F46-4F0D-30BC-FEC5-20DF520A5BD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433" y="1082993"/>
            <a:ext cx="5095567" cy="2613621"/>
          </a:xfrm>
          <a:prstGeom prst="rect">
            <a:avLst/>
          </a:prstGeom>
        </p:spPr>
      </p:pic>
      <p:sp>
        <p:nvSpPr>
          <p:cNvPr id="19" name="ZoneTexte 30">
            <a:extLst>
              <a:ext uri="{FF2B5EF4-FFF2-40B4-BE49-F238E27FC236}">
                <a16:creationId xmlns:a16="http://schemas.microsoft.com/office/drawing/2014/main" id="{FDF77E65-6D6C-A9EC-0B01-AC355B4E47D3}"/>
              </a:ext>
            </a:extLst>
          </p:cNvPr>
          <p:cNvSpPr txBox="1"/>
          <p:nvPr/>
        </p:nvSpPr>
        <p:spPr>
          <a:xfrm>
            <a:off x="5416070" y="857669"/>
            <a:ext cx="3803262" cy="2800767"/>
          </a:xfrm>
          <a:prstGeom prst="rect">
            <a:avLst/>
          </a:prstGeom>
          <a:ln w="127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624013" indent="-1624013">
              <a:tabLst>
                <a:tab pos="1436688" algn="l"/>
              </a:tabLst>
            </a:pPr>
            <a:r>
              <a:rPr kumimoji="1" lang="en-US" altLang="ja-JP" sz="1400" b="1"/>
              <a:t>202</a:t>
            </a:r>
            <a:r>
              <a:rPr kumimoji="1" lang="cs-CZ" altLang="ja-JP" sz="1400" b="1"/>
              <a:t>3</a:t>
            </a:r>
            <a:r>
              <a:rPr kumimoji="1" lang="en-US" altLang="ja-JP" sz="1400" b="1"/>
              <a:t> </a:t>
            </a:r>
            <a:r>
              <a:rPr kumimoji="1" lang="en-US" altLang="ja-JP" sz="1400" b="1" dirty="0"/>
              <a:t>Statistics</a:t>
            </a:r>
          </a:p>
          <a:p>
            <a:pPr marL="1624013" indent="-1624013">
              <a:tabLst>
                <a:tab pos="1436688" algn="l"/>
              </a:tabLst>
            </a:pPr>
            <a:endParaRPr kumimoji="1" lang="en-US" altLang="ja-JP" sz="400" b="1" dirty="0"/>
          </a:p>
          <a:p>
            <a:r>
              <a:rPr kumimoji="1" lang="en-US" sz="1100" b="1"/>
              <a:t>Specific</a:t>
            </a:r>
            <a:r>
              <a:rPr kumimoji="1" lang="cs-CZ" sz="1100" b="1"/>
              <a:t> </a:t>
            </a:r>
            <a:r>
              <a:rPr kumimoji="1" lang="en-US" sz="1100" b="1"/>
              <a:t>technology</a:t>
            </a:r>
            <a:r>
              <a:rPr kumimoji="1" lang="cs-CZ" sz="1100" b="1"/>
              <a:t>: </a:t>
            </a:r>
            <a:r>
              <a:rPr kumimoji="1" lang="en-US" sz="1100"/>
              <a:t>Nanophotonics,</a:t>
            </a:r>
            <a:r>
              <a:rPr kumimoji="1" lang="cs-CZ" sz="1100"/>
              <a:t> </a:t>
            </a:r>
            <a:br>
              <a:rPr kumimoji="1" lang="cs-CZ" sz="1100"/>
            </a:br>
            <a:r>
              <a:rPr kumimoji="1" lang="en-US" sz="1100"/>
              <a:t>plasmonics, MEMS, sensors, thin films, </a:t>
            </a:r>
            <a:r>
              <a:rPr kumimoji="1" lang="cs-CZ" sz="1100"/>
              <a:t/>
            </a:r>
            <a:br>
              <a:rPr kumimoji="1" lang="cs-CZ" sz="1100"/>
            </a:br>
            <a:r>
              <a:rPr kumimoji="1" lang="en-US" sz="1100"/>
              <a:t>material science</a:t>
            </a:r>
            <a:r>
              <a:rPr kumimoji="1" lang="cs-CZ" altLang="ja-JP" sz="1100" b="1"/>
              <a:t/>
            </a:r>
            <a:br>
              <a:rPr kumimoji="1" lang="cs-CZ" altLang="ja-JP" sz="1100" b="1"/>
            </a:br>
            <a:r>
              <a:rPr kumimoji="1" lang="en-US" altLang="ja-JP" sz="1100" b="1"/>
              <a:t>Equipment</a:t>
            </a:r>
            <a:r>
              <a:rPr kumimoji="1" lang="en-US" altLang="ja-JP" sz="1100" b="1" dirty="0"/>
              <a:t>: </a:t>
            </a:r>
            <a:r>
              <a:rPr kumimoji="1" lang="en-US" altLang="ja-JP" sz="1100" dirty="0"/>
              <a:t>80 large-scale instruments / 32 </a:t>
            </a:r>
            <a:r>
              <a:rPr kumimoji="1" lang="en-US" altLang="ja-JP" sz="1100"/>
              <a:t>M€</a:t>
            </a:r>
            <a:endParaRPr kumimoji="1" lang="cs-CZ" altLang="ja-JP" sz="1100"/>
          </a:p>
          <a:p>
            <a:pPr marL="715963" indent="-715963">
              <a:tabLst>
                <a:tab pos="1436688" algn="l"/>
              </a:tabLst>
            </a:pPr>
            <a:r>
              <a:rPr kumimoji="1" lang="cs-CZ" altLang="ja-JP" sz="1100" b="1"/>
              <a:t>Cleanroom size:</a:t>
            </a:r>
            <a:r>
              <a:rPr kumimoji="1" lang="cs-CZ" altLang="ja-JP" sz="1100"/>
              <a:t> 2,000 m</a:t>
            </a:r>
            <a:r>
              <a:rPr lang="cs-CZ" sz="1100" baseline="30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 </a:t>
            </a:r>
            <a:r>
              <a:rPr kumimoji="1" lang="cs-CZ" altLang="ja-JP" sz="1100"/>
              <a:t>= 350m</a:t>
            </a:r>
            <a:r>
              <a:rPr lang="cs-CZ" sz="1100" baseline="30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kumimoji="1" lang="cs-CZ" altLang="ja-JP" sz="1100"/>
              <a:t> ISO5 + 1,650m</a:t>
            </a:r>
            <a:r>
              <a:rPr lang="cs-CZ" sz="1100" baseline="30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kumimoji="1" lang="cs-CZ" altLang="ja-JP" sz="1100"/>
              <a:t> ISO8</a:t>
            </a:r>
            <a:endParaRPr lang="cs-CZ" sz="1100" baseline="300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624013" indent="-1624013">
              <a:tabLst>
                <a:tab pos="1436688" algn="l"/>
              </a:tabLst>
            </a:pPr>
            <a:r>
              <a:rPr kumimoji="1" lang="en-US" altLang="ja-JP" sz="1100" b="1"/>
              <a:t>Staff </a:t>
            </a:r>
            <a:r>
              <a:rPr kumimoji="1" lang="en-US" altLang="ja-JP" sz="1100" b="1" dirty="0"/>
              <a:t>count</a:t>
            </a:r>
            <a:r>
              <a:rPr kumimoji="1" lang="en-US" altLang="ja-JP" sz="1100" b="1"/>
              <a:t>:</a:t>
            </a:r>
            <a:r>
              <a:rPr kumimoji="1" lang="en-US" altLang="ja-JP" sz="1100"/>
              <a:t> </a:t>
            </a:r>
            <a:r>
              <a:rPr kumimoji="1" lang="cs-CZ" altLang="ja-JP" sz="1100"/>
              <a:t>41</a:t>
            </a:r>
            <a:r>
              <a:rPr kumimoji="1" lang="en-US" altLang="ja-JP" sz="1100"/>
              <a:t> </a:t>
            </a:r>
            <a:r>
              <a:rPr kumimoji="1" lang="en-US" altLang="ja-JP" sz="1100" dirty="0"/>
              <a:t>employees </a:t>
            </a:r>
            <a:r>
              <a:rPr kumimoji="1" lang="cs-CZ" altLang="ja-JP" sz="1100" dirty="0"/>
              <a:t>/ 29 FTE</a:t>
            </a:r>
            <a:endParaRPr kumimoji="1" lang="en-US" altLang="ja-JP" sz="1100" b="1" dirty="0"/>
          </a:p>
          <a:p>
            <a:pPr marL="1624013" indent="-1624013">
              <a:tabLst>
                <a:tab pos="1436688" algn="l"/>
              </a:tabLst>
            </a:pPr>
            <a:r>
              <a:rPr kumimoji="1" lang="en-US" altLang="ja-JP" sz="1100" b="1" dirty="0"/>
              <a:t>User count</a:t>
            </a:r>
            <a:r>
              <a:rPr kumimoji="1" lang="en-US" altLang="ja-JP" sz="1100" b="1"/>
              <a:t>: </a:t>
            </a:r>
            <a:r>
              <a:rPr kumimoji="1" lang="cs-CZ" altLang="ja-JP" sz="1100"/>
              <a:t>384</a:t>
            </a:r>
            <a:r>
              <a:rPr kumimoji="1" lang="en-US" altLang="ja-JP" sz="1100"/>
              <a:t> </a:t>
            </a:r>
            <a:r>
              <a:rPr kumimoji="1" lang="en-US" altLang="ja-JP" sz="1100" dirty="0"/>
              <a:t>persons / 93 research groups</a:t>
            </a:r>
          </a:p>
          <a:p>
            <a:pPr marL="1341438" indent="-1341438">
              <a:tabLst>
                <a:tab pos="1196975" algn="l"/>
              </a:tabLst>
            </a:pPr>
            <a:r>
              <a:rPr kumimoji="1" lang="en-US" altLang="ja-JP" sz="1100" b="1" dirty="0"/>
              <a:t>User institutions: </a:t>
            </a:r>
            <a:r>
              <a:rPr kumimoji="1" lang="cs-CZ" altLang="ja-JP" sz="1100" dirty="0"/>
              <a:t>29</a:t>
            </a:r>
            <a:r>
              <a:rPr kumimoji="1" lang="en-US" altLang="ja-JP" sz="1100" dirty="0"/>
              <a:t>% CEITEC </a:t>
            </a:r>
          </a:p>
          <a:p>
            <a:pPr marL="1341438" indent="-1341438">
              <a:tabLst>
                <a:tab pos="1196975" algn="l"/>
              </a:tabLst>
            </a:pPr>
            <a:r>
              <a:rPr kumimoji="1" lang="cs-CZ" altLang="ja-JP" sz="1100"/>
              <a:t>	24</a:t>
            </a:r>
            <a:r>
              <a:rPr kumimoji="1" lang="en-US" altLang="ja-JP" sz="1100" dirty="0"/>
              <a:t>% Brno University of Technology</a:t>
            </a:r>
          </a:p>
          <a:p>
            <a:pPr marL="1341438" indent="-1341438">
              <a:tabLst>
                <a:tab pos="1196975" algn="l"/>
              </a:tabLst>
            </a:pPr>
            <a:r>
              <a:rPr kumimoji="1" lang="en-US" altLang="ja-JP" sz="1100"/>
              <a:t>	29</a:t>
            </a:r>
            <a:r>
              <a:rPr kumimoji="1" lang="en-US" altLang="ja-JP" sz="1100" dirty="0"/>
              <a:t>% </a:t>
            </a:r>
            <a:r>
              <a:rPr kumimoji="1" lang="en-US" altLang="ja-JP" sz="1100"/>
              <a:t>External academic</a:t>
            </a:r>
            <a:endParaRPr kumimoji="1" lang="en-US" altLang="ja-JP" sz="1100" dirty="0"/>
          </a:p>
          <a:p>
            <a:pPr marL="1341438" indent="-1341438">
              <a:tabLst>
                <a:tab pos="1196975" algn="l"/>
              </a:tabLst>
            </a:pPr>
            <a:r>
              <a:rPr kumimoji="1" lang="en-US" altLang="ja-JP" sz="1100"/>
              <a:t>	10</a:t>
            </a:r>
            <a:r>
              <a:rPr kumimoji="1" lang="en-US" altLang="ja-JP" sz="1100" dirty="0"/>
              <a:t>% Startups &amp; SME</a:t>
            </a:r>
          </a:p>
          <a:p>
            <a:pPr marL="1341438" indent="-1341438">
              <a:tabLst>
                <a:tab pos="1196975" algn="l"/>
              </a:tabLst>
            </a:pPr>
            <a:r>
              <a:rPr kumimoji="1" lang="en-US" altLang="ja-JP" sz="1100"/>
              <a:t>	  </a:t>
            </a:r>
            <a:r>
              <a:rPr kumimoji="1" lang="en-US" altLang="ja-JP" sz="1100" dirty="0"/>
              <a:t>8% Large companies </a:t>
            </a:r>
          </a:p>
          <a:p>
            <a:pPr marL="1624013" indent="-1624013">
              <a:tabLst>
                <a:tab pos="1436688" algn="l"/>
              </a:tabLst>
            </a:pPr>
            <a:endParaRPr kumimoji="1" lang="en-US" altLang="ja-JP" sz="400" dirty="0"/>
          </a:p>
          <a:p>
            <a:pPr marL="1624013" indent="-1624013">
              <a:tabLst>
                <a:tab pos="1436688" algn="l"/>
              </a:tabLst>
            </a:pPr>
            <a:r>
              <a:rPr kumimoji="1" lang="en-US" altLang="ja-JP" sz="1100" b="1" dirty="0"/>
              <a:t>Full service projects:</a:t>
            </a:r>
            <a:r>
              <a:rPr kumimoji="1" lang="en-US" altLang="ja-JP" sz="1100" dirty="0"/>
              <a:t> </a:t>
            </a:r>
            <a:r>
              <a:rPr kumimoji="1" lang="cs-CZ" altLang="ja-JP" sz="1100" dirty="0"/>
              <a:t>81</a:t>
            </a:r>
            <a:r>
              <a:rPr kumimoji="1" lang="en-US" altLang="ja-JP" sz="1100" dirty="0"/>
              <a:t> full-service projects</a:t>
            </a:r>
          </a:p>
          <a:p>
            <a:pPr marL="1393825" indent="-1393825"/>
            <a:r>
              <a:rPr kumimoji="1" lang="cs-CZ" altLang="ja-JP" sz="1100"/>
              <a:t>	 (53</a:t>
            </a:r>
            <a:r>
              <a:rPr kumimoji="1" lang="en-US" altLang="ja-JP" sz="1100"/>
              <a:t>%</a:t>
            </a:r>
            <a:r>
              <a:rPr kumimoji="1" lang="cs-CZ" altLang="ja-JP" sz="1100"/>
              <a:t> industry, </a:t>
            </a:r>
            <a:r>
              <a:rPr kumimoji="1" lang="en-US" altLang="ja-JP" sz="1100" dirty="0"/>
              <a:t>47%</a:t>
            </a:r>
            <a:r>
              <a:rPr kumimoji="1" lang="cs-CZ" altLang="ja-JP" sz="1100" dirty="0"/>
              <a:t> </a:t>
            </a:r>
            <a:r>
              <a:rPr kumimoji="1" lang="en-US" altLang="ja-JP" sz="1100"/>
              <a:t>a</a:t>
            </a:r>
            <a:r>
              <a:rPr kumimoji="1" lang="cs-CZ" altLang="ja-JP" sz="1100"/>
              <a:t>cademic)</a:t>
            </a:r>
            <a:endParaRPr lang="fr-FR" sz="1100" dirty="0"/>
          </a:p>
        </p:txBody>
      </p:sp>
      <p:pic>
        <p:nvPicPr>
          <p:cNvPr id="23" name="Obrázek 7">
            <a:extLst>
              <a:ext uri="{FF2B5EF4-FFF2-40B4-BE49-F238E27FC236}">
                <a16:creationId xmlns:a16="http://schemas.microsoft.com/office/drawing/2014/main" id="{8ABD9509-114C-5FC8-0B94-B594B4F0A44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897746" y="4369286"/>
            <a:ext cx="1957593" cy="1665967"/>
          </a:xfrm>
          <a:prstGeom prst="hexagon">
            <a:avLst>
              <a:gd name="adj" fmla="val 24978"/>
              <a:gd name="vf" fmla="val 115470"/>
            </a:avLst>
          </a:prstGeom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9A3708DF-DC21-7303-2355-C4C30F6861C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9695" y="5240203"/>
            <a:ext cx="2056130" cy="1703908"/>
          </a:xfrm>
          <a:prstGeom prst="hexagon">
            <a:avLst/>
          </a:prstGeom>
        </p:spPr>
      </p:pic>
      <p:pic>
        <p:nvPicPr>
          <p:cNvPr id="25" name="Picture 2" descr="Výsledek obrázku pro brno">
            <a:extLst>
              <a:ext uri="{FF2B5EF4-FFF2-40B4-BE49-F238E27FC236}">
                <a16:creationId xmlns:a16="http://schemas.microsoft.com/office/drawing/2014/main" id="{2E58274B-E736-62D8-523D-52CBD1C168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524976" y="3564927"/>
            <a:ext cx="1992241" cy="1599410"/>
          </a:xfrm>
          <a:prstGeom prst="hexagon">
            <a:avLst>
              <a:gd name="adj" fmla="val 24591"/>
              <a:gd name="vf" fmla="val 11547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Obdélník 27"/>
          <p:cNvSpPr/>
          <p:nvPr/>
        </p:nvSpPr>
        <p:spPr>
          <a:xfrm>
            <a:off x="9201419" y="3558249"/>
            <a:ext cx="18889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 indent="-171450" fontAlgn="base">
              <a:buFont typeface="Arial" panose="020B0604020202020204" pitchFamily="34" charset="0"/>
              <a:buChar char="•"/>
            </a:pPr>
            <a:r>
              <a:rPr lang="cs-CZ" sz="800">
                <a:solidFill>
                  <a:srgbClr val="39464A"/>
                </a:solidFill>
              </a:rPr>
              <a:t>400 000 inhabitants</a:t>
            </a:r>
            <a:r>
              <a:rPr lang="cs-CZ" sz="800"/>
              <a:t>​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cs-CZ" sz="800">
                <a:solidFill>
                  <a:srgbClr val="39464A"/>
                </a:solidFill>
              </a:rPr>
              <a:t>100 000 students</a:t>
            </a:r>
            <a:r>
              <a:rPr lang="cs-CZ" sz="800"/>
              <a:t>​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cs-CZ" sz="800">
                <a:solidFill>
                  <a:srgbClr val="39464A"/>
                </a:solidFill>
              </a:rPr>
              <a:t>R</a:t>
            </a:r>
            <a:r>
              <a:rPr lang="en-US" sz="800">
                <a:solidFill>
                  <a:srgbClr val="39464A"/>
                </a:solidFill>
              </a:rPr>
              <a:t>&amp;D and high-tech industry</a:t>
            </a:r>
            <a:endParaRPr lang="cs-CZ" sz="8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/>
              <a:t>700 researchers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/>
              <a:t>400</a:t>
            </a:r>
            <a:r>
              <a:rPr lang="cs-CZ" sz="800"/>
              <a:t> </a:t>
            </a:r>
            <a:r>
              <a:rPr lang="en-US" sz="800"/>
              <a:t>PhD </a:t>
            </a:r>
            <a:r>
              <a:rPr lang="cs-CZ" sz="800"/>
              <a:t>students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/>
              <a:t>excellent infrastructure</a:t>
            </a:r>
            <a:endParaRPr lang="cs-CZ" sz="800"/>
          </a:p>
        </p:txBody>
      </p:sp>
      <p:pic>
        <p:nvPicPr>
          <p:cNvPr id="21" name="Obrázek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6341" y="3829531"/>
            <a:ext cx="1973205" cy="1298697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6341" y="5195226"/>
            <a:ext cx="1722602" cy="1149837"/>
          </a:xfrm>
          <a:prstGeom prst="rect">
            <a:avLst/>
          </a:prstGeom>
        </p:spPr>
      </p:pic>
      <p:pic>
        <p:nvPicPr>
          <p:cNvPr id="27" name="Obrázek 26"/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3987" y="5204187"/>
            <a:ext cx="1448572" cy="1140876"/>
          </a:xfrm>
          <a:prstGeom prst="hexagon">
            <a:avLst>
              <a:gd name="adj" fmla="val 0"/>
              <a:gd name="vf" fmla="val 115470"/>
            </a:avLst>
          </a:prstGeom>
        </p:spPr>
      </p:pic>
      <p:pic>
        <p:nvPicPr>
          <p:cNvPr id="30" name="Obrázek 29"/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3274" y="5195224"/>
            <a:ext cx="1183208" cy="1149839"/>
          </a:xfrm>
          <a:prstGeom prst="hexagon">
            <a:avLst>
              <a:gd name="adj" fmla="val 0"/>
              <a:gd name="vf" fmla="val 115470"/>
            </a:avLst>
          </a:prstGeom>
        </p:spPr>
      </p:pic>
      <p:pic>
        <p:nvPicPr>
          <p:cNvPr id="31" name="Obrázek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8283" y="1634701"/>
            <a:ext cx="2625198" cy="19251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cxnSp>
        <p:nvCxnSpPr>
          <p:cNvPr id="29" name="Straight Connector 9">
            <a:extLst>
              <a:ext uri="{FF2B5EF4-FFF2-40B4-BE49-F238E27FC236}">
                <a16:creationId xmlns:a16="http://schemas.microsoft.com/office/drawing/2014/main" id="{360EA3A2-449E-4A21-B62F-61F122C3363C}"/>
              </a:ext>
            </a:extLst>
          </p:cNvPr>
          <p:cNvCxnSpPr>
            <a:cxnSpLocks/>
          </p:cNvCxnSpPr>
          <p:nvPr/>
        </p:nvCxnSpPr>
        <p:spPr>
          <a:xfrm>
            <a:off x="10657526" y="2879126"/>
            <a:ext cx="555595" cy="1066754"/>
          </a:xfrm>
          <a:prstGeom prst="line">
            <a:avLst/>
          </a:prstGeom>
          <a:ln w="28575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404" y="6421024"/>
            <a:ext cx="1828804" cy="374905"/>
          </a:xfrm>
          <a:prstGeom prst="rect">
            <a:avLst/>
          </a:prstGeom>
        </p:spPr>
      </p:pic>
      <p:pic>
        <p:nvPicPr>
          <p:cNvPr id="33" name="Picture 14">
            <a:extLst>
              <a:ext uri="{FF2B5EF4-FFF2-40B4-BE49-F238E27FC236}">
                <a16:creationId xmlns:a16="http://schemas.microsoft.com/office/drawing/2014/main" id="{8515D73C-C80F-4770-8ECF-CD0FA91B4733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7701" y="6421024"/>
            <a:ext cx="744526" cy="427706"/>
          </a:xfrm>
          <a:prstGeom prst="rect">
            <a:avLst/>
          </a:prstGeom>
        </p:spPr>
      </p:pic>
      <p:cxnSp>
        <p:nvCxnSpPr>
          <p:cNvPr id="34" name="Straight Connector 9">
            <a:extLst>
              <a:ext uri="{FF2B5EF4-FFF2-40B4-BE49-F238E27FC236}">
                <a16:creationId xmlns:a16="http://schemas.microsoft.com/office/drawing/2014/main" id="{360EA3A2-449E-4A21-B62F-61F122C3363C}"/>
              </a:ext>
            </a:extLst>
          </p:cNvPr>
          <p:cNvCxnSpPr>
            <a:cxnSpLocks/>
          </p:cNvCxnSpPr>
          <p:nvPr/>
        </p:nvCxnSpPr>
        <p:spPr>
          <a:xfrm>
            <a:off x="8124829" y="6659431"/>
            <a:ext cx="834877" cy="0"/>
          </a:xfrm>
          <a:prstGeom prst="line">
            <a:avLst/>
          </a:prstGeom>
          <a:ln w="28575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9">
            <a:extLst>
              <a:ext uri="{FF2B5EF4-FFF2-40B4-BE49-F238E27FC236}">
                <a16:creationId xmlns:a16="http://schemas.microsoft.com/office/drawing/2014/main" id="{360EA3A2-449E-4A21-B62F-61F122C3363C}"/>
              </a:ext>
            </a:extLst>
          </p:cNvPr>
          <p:cNvCxnSpPr>
            <a:cxnSpLocks/>
          </p:cNvCxnSpPr>
          <p:nvPr/>
        </p:nvCxnSpPr>
        <p:spPr>
          <a:xfrm>
            <a:off x="6397801" y="6659431"/>
            <a:ext cx="825959" cy="0"/>
          </a:xfrm>
          <a:prstGeom prst="line">
            <a:avLst/>
          </a:prstGeom>
          <a:ln w="28575">
            <a:solidFill>
              <a:srgbClr val="FFC000"/>
            </a:solidFill>
            <a:prstDash val="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5">
            <a:extLst>
              <a:ext uri="{FF2B5EF4-FFF2-40B4-BE49-F238E27FC236}">
                <a16:creationId xmlns:a16="http://schemas.microsoft.com/office/drawing/2014/main" id="{05E39C9F-B6BE-4DAD-9DA7-00662DDFEFD9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9074" y="6516258"/>
            <a:ext cx="1236003" cy="286347"/>
          </a:xfrm>
          <a:prstGeom prst="rect">
            <a:avLst/>
          </a:prstGeom>
        </p:spPr>
      </p:pic>
      <p:pic>
        <p:nvPicPr>
          <p:cNvPr id="36" name="Picture 10">
            <a:extLst>
              <a:ext uri="{FF2B5EF4-FFF2-40B4-BE49-F238E27FC236}">
                <a16:creationId xmlns:a16="http://schemas.microsoft.com/office/drawing/2014/main" id="{400080ED-2057-4904-AA1D-A12705A54A1D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0179" y="6489549"/>
            <a:ext cx="894121" cy="311930"/>
          </a:xfrm>
          <a:prstGeom prst="rect">
            <a:avLst/>
          </a:prstGeom>
        </p:spPr>
      </p:pic>
      <p:sp>
        <p:nvSpPr>
          <p:cNvPr id="37" name="TextBox 28">
            <a:extLst>
              <a:ext uri="{FF2B5EF4-FFF2-40B4-BE49-F238E27FC236}">
                <a16:creationId xmlns:a16="http://schemas.microsoft.com/office/drawing/2014/main" id="{6669E8E5-8E29-49BF-90B3-596130FFBA66}"/>
              </a:ext>
            </a:extLst>
          </p:cNvPr>
          <p:cNvSpPr txBox="1"/>
          <p:nvPr/>
        </p:nvSpPr>
        <p:spPr>
          <a:xfrm>
            <a:off x="4914969" y="6476237"/>
            <a:ext cx="356149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A71B8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/>
              </a:rPr>
              <a:t>+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3A71B8"/>
              </a:solidFill>
              <a:effectLst/>
              <a:uLnTx/>
              <a:uFillTx/>
              <a:latin typeface="Arial" panose="020B0604020202020204"/>
              <a:ea typeface="+mn-ea"/>
              <a:cs typeface="Times New Roman"/>
            </a:endParaRPr>
          </a:p>
        </p:txBody>
      </p:sp>
      <p:pic>
        <p:nvPicPr>
          <p:cNvPr id="38" name="Picture 22">
            <a:extLst>
              <a:ext uri="{FF2B5EF4-FFF2-40B4-BE49-F238E27FC236}">
                <a16:creationId xmlns:a16="http://schemas.microsoft.com/office/drawing/2014/main" id="{305B7714-53E6-47A7-BF90-A45C3835FBEE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1571" y="5196536"/>
            <a:ext cx="1720641" cy="1148528"/>
          </a:xfrm>
          <a:prstGeom prst="rect">
            <a:avLst/>
          </a:prstGeom>
        </p:spPr>
      </p:pic>
      <p:pic>
        <p:nvPicPr>
          <p:cNvPr id="41" name="Obrázek 40"/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433" y="302503"/>
            <a:ext cx="644019" cy="461906"/>
          </a:xfrm>
          <a:prstGeom prst="rect">
            <a:avLst/>
          </a:prstGeom>
        </p:spPr>
      </p:pic>
      <p:sp>
        <p:nvSpPr>
          <p:cNvPr id="17" name="Rectangle 21">
            <a:extLst>
              <a:ext uri="{FF2B5EF4-FFF2-40B4-BE49-F238E27FC236}">
                <a16:creationId xmlns:a16="http://schemas.microsoft.com/office/drawing/2014/main" id="{5874EEDA-81F9-0E45-0374-E24E810725A7}"/>
              </a:ext>
            </a:extLst>
          </p:cNvPr>
          <p:cNvSpPr/>
          <p:nvPr/>
        </p:nvSpPr>
        <p:spPr>
          <a:xfrm>
            <a:off x="8487230" y="199497"/>
            <a:ext cx="3436251" cy="14301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CZ" sz="1400" b="1" dirty="0"/>
              <a:t>Access conditions:</a:t>
            </a:r>
          </a:p>
          <a:p>
            <a:r>
              <a:rPr lang="en-CZ" sz="1100" b="1" u="sng" dirty="0"/>
              <a:t>Self-service</a:t>
            </a:r>
          </a:p>
          <a:p>
            <a:r>
              <a:rPr lang="en-CZ" sz="1100" b="1" dirty="0"/>
              <a:t>   </a:t>
            </a:r>
            <a:r>
              <a:rPr lang="en-CZ" sz="1100" dirty="0"/>
              <a:t>Academia: yearly </a:t>
            </a:r>
            <a:r>
              <a:rPr lang="en-CZ" sz="1100"/>
              <a:t>fee 1</a:t>
            </a:r>
            <a:r>
              <a:rPr lang="cs-CZ" sz="1100"/>
              <a:t>,</a:t>
            </a:r>
            <a:r>
              <a:rPr lang="en-CZ" sz="1100"/>
              <a:t>600 </a:t>
            </a:r>
            <a:r>
              <a:rPr lang="en-CZ" sz="1100" dirty="0"/>
              <a:t>€ </a:t>
            </a:r>
            <a:r>
              <a:rPr lang="en-CZ" sz="1100"/>
              <a:t>/user/year</a:t>
            </a:r>
            <a:r>
              <a:rPr lang="cs-CZ" sz="1100">
                <a:cs typeface="Arial"/>
              </a:rPr>
              <a:t/>
            </a:r>
            <a:br>
              <a:rPr lang="cs-CZ" sz="1100">
                <a:cs typeface="Arial"/>
              </a:rPr>
            </a:br>
            <a:r>
              <a:rPr lang="cs-CZ" sz="1100">
                <a:cs typeface="Arial"/>
              </a:rPr>
              <a:t>   </a:t>
            </a:r>
            <a:r>
              <a:rPr lang="en-CZ" sz="1100"/>
              <a:t>Industry</a:t>
            </a:r>
            <a:r>
              <a:rPr lang="en-CZ" sz="1100" dirty="0"/>
              <a:t>: yearly fee + hourly charges (100 € /</a:t>
            </a:r>
            <a:r>
              <a:rPr lang="en-CZ" sz="1100"/>
              <a:t>hour)</a:t>
            </a:r>
            <a:r>
              <a:rPr lang="cs-CZ" sz="1100"/>
              <a:t/>
            </a:r>
            <a:br>
              <a:rPr lang="cs-CZ" sz="1100"/>
            </a:br>
            <a:endParaRPr lang="en-CZ" sz="600" dirty="0"/>
          </a:p>
          <a:p>
            <a:r>
              <a:rPr lang="en-CZ" sz="1100" b="1" u="sng" dirty="0"/>
              <a:t>Full-service</a:t>
            </a:r>
          </a:p>
          <a:p>
            <a:r>
              <a:rPr lang="en-CZ" sz="1100" b="1" dirty="0"/>
              <a:t>    </a:t>
            </a:r>
            <a:r>
              <a:rPr lang="en-CZ" sz="1100" dirty="0"/>
              <a:t>Fee based on the time spent on the project</a:t>
            </a:r>
          </a:p>
          <a:p>
            <a:r>
              <a:rPr lang="en-CZ" sz="1100" b="1" dirty="0"/>
              <a:t>    </a:t>
            </a:r>
            <a:r>
              <a:rPr lang="en-CZ" sz="1100" dirty="0"/>
              <a:t>(60-130 € /hr. academia, 100-300 € /hr. industry)</a:t>
            </a:r>
            <a:endParaRPr lang="en-CZ" sz="11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4791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C378B-5780-8878-B57D-76E19A338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94" y="44543"/>
            <a:ext cx="7065248" cy="825500"/>
          </a:xfrm>
        </p:spPr>
        <p:txBody>
          <a:bodyPr>
            <a:normAutofit fontScale="90000"/>
          </a:bodyPr>
          <a:lstStyle/>
          <a:p>
            <a:r>
              <a:rPr lang="en-CZ" dirty="0"/>
              <a:t>Examples from CEITEC </a:t>
            </a:r>
            <a:r>
              <a:rPr lang="en-CZ" dirty="0" smtClean="0"/>
              <a:t>Nano</a:t>
            </a:r>
            <a:r>
              <a:rPr lang="cs-CZ" dirty="0" smtClean="0"/>
              <a:t> </a:t>
            </a:r>
            <a:r>
              <a:rPr lang="cs-CZ" dirty="0" err="1" smtClean="0"/>
              <a:t>users</a:t>
            </a:r>
            <a:endParaRPr lang="en-CZ" dirty="0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BB5ADD49-7A3A-9F28-66B0-A4A4EC809E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723" y="1575889"/>
            <a:ext cx="1386008" cy="1544308"/>
          </a:xfrm>
          <a:prstGeom prst="rect">
            <a:avLst/>
          </a:prstGeom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2EE94908-AF45-4668-0899-5276AE2D12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9021" y="1585014"/>
            <a:ext cx="1386007" cy="1564146"/>
          </a:xfrm>
          <a:prstGeom prst="rect">
            <a:avLst/>
          </a:prstGeom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EA044767-C35C-96EA-BBEC-D1531BC0BB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8491" y="1575889"/>
            <a:ext cx="1465942" cy="1544308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</p:pic>
      <p:pic>
        <p:nvPicPr>
          <p:cNvPr id="11" name="Picture 23">
            <a:extLst>
              <a:ext uri="{FF2B5EF4-FFF2-40B4-BE49-F238E27FC236}">
                <a16:creationId xmlns:a16="http://schemas.microsoft.com/office/drawing/2014/main" id="{8920A83F-38CB-A21D-BC9B-474CB9C20A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94" y="1575889"/>
            <a:ext cx="1386007" cy="1545765"/>
          </a:xfrm>
          <a:prstGeom prst="rect">
            <a:avLst/>
          </a:prstGeom>
        </p:spPr>
      </p:pic>
      <p:pic>
        <p:nvPicPr>
          <p:cNvPr id="12" name="Obrázek 62">
            <a:extLst>
              <a:ext uri="{FF2B5EF4-FFF2-40B4-BE49-F238E27FC236}">
                <a16:creationId xmlns:a16="http://schemas.microsoft.com/office/drawing/2014/main" id="{11408389-22C7-978C-2721-29A17790C7A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3855" y="4292499"/>
            <a:ext cx="2472880" cy="17761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566FE8-AD19-2AA0-570A-AC4DE971CBC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71" y="4293978"/>
            <a:ext cx="2849516" cy="17723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3AEB1DF-A138-257F-A505-98D5931687D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188"/>
          <a:stretch/>
        </p:blipFill>
        <p:spPr>
          <a:xfrm>
            <a:off x="2958280" y="4225177"/>
            <a:ext cx="3332919" cy="21297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28DD317-181A-7617-3F58-630C5F19D4E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5508" y="4351479"/>
            <a:ext cx="2917870" cy="1657350"/>
          </a:xfrm>
          <a:prstGeom prst="rect">
            <a:avLst/>
          </a:prstGeom>
        </p:spPr>
      </p:pic>
      <p:sp>
        <p:nvSpPr>
          <p:cNvPr id="19" name="TextBox 12">
            <a:extLst>
              <a:ext uri="{FF2B5EF4-FFF2-40B4-BE49-F238E27FC236}">
                <a16:creationId xmlns:a16="http://schemas.microsoft.com/office/drawing/2014/main" id="{5C810CDE-D79B-9143-DE67-CC7E98A82547}"/>
              </a:ext>
            </a:extLst>
          </p:cNvPr>
          <p:cNvSpPr txBox="1"/>
          <p:nvPr/>
        </p:nvSpPr>
        <p:spPr>
          <a:xfrm>
            <a:off x="6593855" y="3843097"/>
            <a:ext cx="4758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 err="1"/>
              <a:t>Photonic</a:t>
            </a:r>
            <a:r>
              <a:rPr lang="cs-CZ" sz="1600" b="1" dirty="0"/>
              <a:t> </a:t>
            </a:r>
            <a:r>
              <a:rPr lang="cs-CZ" sz="1600" b="1" dirty="0" err="1"/>
              <a:t>metasurfaces</a:t>
            </a:r>
            <a:r>
              <a:rPr lang="cs-CZ" sz="1600" b="1" dirty="0"/>
              <a:t> </a:t>
            </a:r>
            <a:r>
              <a:rPr lang="cs-CZ" sz="1600" b="1" dirty="0" err="1"/>
              <a:t>for</a:t>
            </a:r>
            <a:r>
              <a:rPr lang="cs-CZ" sz="1600" b="1" dirty="0"/>
              <a:t> </a:t>
            </a:r>
            <a:r>
              <a:rPr lang="cs-CZ" sz="1600" b="1" dirty="0" err="1"/>
              <a:t>phase</a:t>
            </a:r>
            <a:r>
              <a:rPr lang="cs-CZ" sz="1600" b="1" dirty="0"/>
              <a:t> </a:t>
            </a:r>
            <a:r>
              <a:rPr lang="cs-CZ" sz="1600" b="1" dirty="0" err="1"/>
              <a:t>manipulation</a:t>
            </a:r>
            <a:endParaRPr lang="en-US" sz="1600" b="1" dirty="0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87CC9BC0-171D-CB33-B8C5-223EFA7BAA15}"/>
              </a:ext>
            </a:extLst>
          </p:cNvPr>
          <p:cNvSpPr txBox="1"/>
          <p:nvPr/>
        </p:nvSpPr>
        <p:spPr>
          <a:xfrm>
            <a:off x="222845" y="3755001"/>
            <a:ext cx="36054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/>
              <a:t>Single </a:t>
            </a:r>
            <a:r>
              <a:rPr lang="cs-CZ" sz="1600" b="1" dirty="0" err="1"/>
              <a:t>nanowire</a:t>
            </a:r>
            <a:r>
              <a:rPr lang="cs-CZ" sz="1600" b="1" dirty="0"/>
              <a:t> </a:t>
            </a:r>
            <a:r>
              <a:rPr lang="cs-CZ" sz="1600" b="1" dirty="0" err="1"/>
              <a:t>gas-sensing</a:t>
            </a:r>
            <a:r>
              <a:rPr lang="cs-CZ" sz="1600" b="1" dirty="0"/>
              <a:t> chips</a:t>
            </a:r>
            <a:endParaRPr lang="en-US" sz="1600" b="1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6E84B3B-DFA0-C6B7-F359-960CE686FF9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7813" y="1454036"/>
            <a:ext cx="2512677" cy="197496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9B57BC3-AC46-66DD-5404-177067543623}"/>
              </a:ext>
            </a:extLst>
          </p:cNvPr>
          <p:cNvSpPr txBox="1"/>
          <p:nvPr/>
        </p:nvSpPr>
        <p:spPr>
          <a:xfrm>
            <a:off x="6507967" y="974636"/>
            <a:ext cx="55454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3D-structured</a:t>
            </a:r>
            <a:r>
              <a:rPr lang="en-GB" b="1" dirty="0"/>
              <a:t> flexible opto-bioelectronic devices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E246536-2FC3-F25E-DBED-8DB516D583B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4146" y="1532708"/>
            <a:ext cx="2441771" cy="1616452"/>
          </a:xfrm>
          <a:prstGeom prst="rect">
            <a:avLst/>
          </a:prstGeom>
        </p:spPr>
      </p:pic>
      <p:sp>
        <p:nvSpPr>
          <p:cNvPr id="26" name="TextBox 12">
            <a:extLst>
              <a:ext uri="{FF2B5EF4-FFF2-40B4-BE49-F238E27FC236}">
                <a16:creationId xmlns:a16="http://schemas.microsoft.com/office/drawing/2014/main" id="{8D4C0BD3-B8C5-A99F-8845-04D39E76BAE7}"/>
              </a:ext>
            </a:extLst>
          </p:cNvPr>
          <p:cNvSpPr txBox="1"/>
          <p:nvPr/>
        </p:nvSpPr>
        <p:spPr>
          <a:xfrm>
            <a:off x="198194" y="1081178"/>
            <a:ext cx="3506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MEMS and microfluidic structures</a:t>
            </a:r>
          </a:p>
        </p:txBody>
      </p:sp>
      <p:sp>
        <p:nvSpPr>
          <p:cNvPr id="24" name="Zástupný symbol pro zápatí 4">
            <a:extLst>
              <a:ext uri="{FF2B5EF4-FFF2-40B4-BE49-F238E27FC236}">
                <a16:creationId xmlns:a16="http://schemas.microsoft.com/office/drawing/2014/main" id="{EE6F3911-E125-4CEC-AE0E-DB3545547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67510" y="6642000"/>
            <a:ext cx="3289795" cy="216000"/>
          </a:xfrm>
        </p:spPr>
        <p:txBody>
          <a:bodyPr/>
          <a:lstStyle/>
          <a:p>
            <a:r>
              <a:rPr lang="cs-CZ" sz="2400">
                <a:solidFill>
                  <a:schemeClr val="accent2">
                    <a:lumMod val="40000"/>
                    <a:lumOff val="60000"/>
                  </a:schemeClr>
                </a:solidFill>
              </a:rPr>
              <a:t>https://</a:t>
            </a:r>
            <a:r>
              <a:rPr lang="cs-CZ" sz="2400">
                <a:solidFill>
                  <a:schemeClr val="accent2"/>
                </a:solidFill>
              </a:rPr>
              <a:t>nano.ceitec.cz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6593855" y="6084540"/>
            <a:ext cx="4308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Roboto" panose="02000000000000000000" pitchFamily="2" charset="0"/>
                <a:hlinkClick r:id="rId12" tooltip="DOI URL"/>
              </a:rPr>
              <a:t>https://doi.org/10.1021/acsphotonics.7b00022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842314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6725" y="151394"/>
            <a:ext cx="11258549" cy="825500"/>
          </a:xfrm>
        </p:spPr>
        <p:txBody>
          <a:bodyPr/>
          <a:lstStyle/>
          <a:p>
            <a:r>
              <a:rPr lang="cs-CZ" dirty="0"/>
              <a:t>CEITEC </a:t>
            </a:r>
            <a:r>
              <a:rPr lang="cs-CZ" dirty="0" err="1"/>
              <a:t>Nano</a:t>
            </a:r>
            <a:r>
              <a:rPr lang="cs-CZ" dirty="0"/>
              <a:t> - Team </a:t>
            </a:r>
            <a:r>
              <a:rPr lang="cs-CZ" dirty="0" err="1"/>
              <a:t>spirit</a:t>
            </a:r>
            <a:r>
              <a:rPr lang="cs-CZ" dirty="0"/>
              <a:t> </a:t>
            </a:r>
            <a:endParaRPr lang="en-US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" y="2574742"/>
            <a:ext cx="2578443" cy="1721936"/>
          </a:xfrm>
          <a:prstGeom prst="rect">
            <a:avLst/>
          </a:prstGeom>
        </p:spPr>
      </p:pic>
      <p:sp>
        <p:nvSpPr>
          <p:cNvPr id="9" name="TextBox 12">
            <a:extLst>
              <a:ext uri="{FF2B5EF4-FFF2-40B4-BE49-F238E27FC236}">
                <a16:creationId xmlns:a16="http://schemas.microsoft.com/office/drawing/2014/main" id="{8D4C0BD3-B8C5-A99F-8845-04D39E76BAE7}"/>
              </a:ext>
            </a:extLst>
          </p:cNvPr>
          <p:cNvSpPr txBox="1"/>
          <p:nvPr/>
        </p:nvSpPr>
        <p:spPr>
          <a:xfrm>
            <a:off x="389723" y="4272192"/>
            <a:ext cx="1035861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cs-CZ" sz="1200" dirty="0" err="1"/>
              <a:t>Beekeeping</a:t>
            </a:r>
            <a:r>
              <a:rPr lang="cs-CZ" sz="1200" dirty="0"/>
              <a:t> </a:t>
            </a:r>
            <a:endParaRPr lang="cs-CZ" sz="1200" dirty="0">
              <a:cs typeface="Arial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8D4C0BD3-B8C5-A99F-8845-04D39E76BAE7}"/>
              </a:ext>
            </a:extLst>
          </p:cNvPr>
          <p:cNvSpPr txBox="1"/>
          <p:nvPr/>
        </p:nvSpPr>
        <p:spPr>
          <a:xfrm>
            <a:off x="6618944" y="405985"/>
            <a:ext cx="5179406" cy="20526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>
              <a:defRPr sz="1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85725"/>
            <a:r>
              <a:rPr lang="cs-CZ" sz="1800" dirty="0" err="1"/>
              <a:t>Short</a:t>
            </a:r>
            <a:r>
              <a:rPr lang="cs-CZ" sz="1800" dirty="0"/>
              <a:t>/long-term </a:t>
            </a:r>
            <a:r>
              <a:rPr lang="cs-CZ" sz="1800" dirty="0" err="1"/>
              <a:t>internship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en-US" b="0" dirty="0"/>
              <a:t>We offer short- and long-term internships in our research </a:t>
            </a:r>
            <a:endParaRPr lang="cs-CZ" b="0"/>
          </a:p>
          <a:p>
            <a:pPr marL="85725"/>
            <a:r>
              <a:rPr lang="en-US" b="0" dirty="0"/>
              <a:t>infrastructure to technicians/experts from other laboratories. </a:t>
            </a:r>
            <a:endParaRPr lang="cs-CZ" b="0"/>
          </a:p>
          <a:p>
            <a:pPr marL="85725"/>
            <a:r>
              <a:rPr lang="en-US" b="0" dirty="0"/>
              <a:t>Our international team is open to new collaborations </a:t>
            </a:r>
            <a:endParaRPr lang="cs-CZ" b="0"/>
          </a:p>
          <a:p>
            <a:pPr marL="85725"/>
            <a:r>
              <a:rPr lang="en-US" b="0" dirty="0"/>
              <a:t>and sharing experiences.</a:t>
            </a:r>
            <a:endParaRPr lang="cs-CZ" b="0" dirty="0"/>
          </a:p>
          <a:p>
            <a:pPr marL="85725" algn="r"/>
            <a:r>
              <a:rPr lang="cs-CZ" b="0" i="1" err="1"/>
              <a:t>If</a:t>
            </a:r>
            <a:r>
              <a:rPr lang="cs-CZ" b="0" i="1" dirty="0"/>
              <a:t> </a:t>
            </a:r>
            <a:r>
              <a:rPr lang="cs-CZ" b="0" i="1" err="1"/>
              <a:t>interested</a:t>
            </a:r>
            <a:r>
              <a:rPr lang="cs-CZ" b="0" i="1" dirty="0"/>
              <a:t>, </a:t>
            </a:r>
            <a:r>
              <a:rPr lang="cs-CZ" b="0" i="1" err="1"/>
              <a:t>contact</a:t>
            </a:r>
            <a:r>
              <a:rPr lang="cs-CZ" b="0" i="1" dirty="0"/>
              <a:t> </a:t>
            </a:r>
            <a:r>
              <a:rPr lang="cs-CZ" b="0" i="1" err="1"/>
              <a:t>us</a:t>
            </a:r>
            <a:r>
              <a:rPr lang="cs-CZ" b="0" i="1" dirty="0"/>
              <a:t>: </a:t>
            </a:r>
            <a:r>
              <a:rPr lang="cs-CZ" b="0" i="1" u="sng" dirty="0"/>
              <a:t>nano@ceitec.vutbr.cz</a:t>
            </a:r>
            <a:endParaRPr lang="cs-CZ" b="0" i="1" u="sng" dirty="0">
              <a:cs typeface="Arial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907" y="4576743"/>
            <a:ext cx="2999317" cy="1708961"/>
          </a:xfrm>
          <a:prstGeom prst="rect">
            <a:avLst/>
          </a:prstGeom>
        </p:spPr>
      </p:pic>
      <p:sp>
        <p:nvSpPr>
          <p:cNvPr id="12" name="TextBox 12">
            <a:extLst>
              <a:ext uri="{FF2B5EF4-FFF2-40B4-BE49-F238E27FC236}">
                <a16:creationId xmlns:a16="http://schemas.microsoft.com/office/drawing/2014/main" id="{8D4C0BD3-B8C5-A99F-8845-04D39E76BAE7}"/>
              </a:ext>
            </a:extLst>
          </p:cNvPr>
          <p:cNvSpPr txBox="1"/>
          <p:nvPr/>
        </p:nvSpPr>
        <p:spPr>
          <a:xfrm>
            <a:off x="2319034" y="6285704"/>
            <a:ext cx="15680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/>
              <a:t>Boat trip on the river</a:t>
            </a:r>
            <a:endParaRPr lang="en-US" sz="1200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6018" y="4573678"/>
            <a:ext cx="2729170" cy="1709781"/>
          </a:xfrm>
          <a:prstGeom prst="rect">
            <a:avLst/>
          </a:prstGeom>
        </p:spPr>
      </p:pic>
      <p:sp>
        <p:nvSpPr>
          <p:cNvPr id="14" name="TextBox 12">
            <a:extLst>
              <a:ext uri="{FF2B5EF4-FFF2-40B4-BE49-F238E27FC236}">
                <a16:creationId xmlns:a16="http://schemas.microsoft.com/office/drawing/2014/main" id="{8D4C0BD3-B8C5-A99F-8845-04D39E76BAE7}"/>
              </a:ext>
            </a:extLst>
          </p:cNvPr>
          <p:cNvSpPr txBox="1"/>
          <p:nvPr/>
        </p:nvSpPr>
        <p:spPr>
          <a:xfrm>
            <a:off x="4982538" y="6285704"/>
            <a:ext cx="2289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/>
              <a:t>Internal workshop at Highlands</a:t>
            </a:r>
            <a:endParaRPr lang="en-US" sz="1200" dirty="0"/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3016" y="2566851"/>
            <a:ext cx="2483816" cy="1722113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2657" y="4573677"/>
            <a:ext cx="3026015" cy="1709781"/>
          </a:xfrm>
          <a:prstGeom prst="rect">
            <a:avLst/>
          </a:prstGeom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8D4C0BD3-B8C5-A99F-8845-04D39E76BAE7}"/>
              </a:ext>
            </a:extLst>
          </p:cNvPr>
          <p:cNvSpPr txBox="1"/>
          <p:nvPr/>
        </p:nvSpPr>
        <p:spPr>
          <a:xfrm>
            <a:off x="8526958" y="6285704"/>
            <a:ext cx="10711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/>
              <a:t>Xmas curling</a:t>
            </a:r>
            <a:endParaRPr lang="en-US" sz="1200" dirty="0"/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8D4C0BD3-B8C5-A99F-8845-04D39E76BAE7}"/>
              </a:ext>
            </a:extLst>
          </p:cNvPr>
          <p:cNvSpPr txBox="1"/>
          <p:nvPr/>
        </p:nvSpPr>
        <p:spPr>
          <a:xfrm>
            <a:off x="5894212" y="4266306"/>
            <a:ext cx="1446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/>
              <a:t>Xmas cart arena</a:t>
            </a:r>
            <a:endParaRPr lang="en-US" sz="1200" dirty="0"/>
          </a:p>
        </p:txBody>
      </p:sp>
      <p:pic>
        <p:nvPicPr>
          <p:cNvPr id="20" name="Obrázek 19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8359" y="2567289"/>
            <a:ext cx="2486449" cy="1717444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3"/>
          <a:stretch/>
        </p:blipFill>
        <p:spPr>
          <a:xfrm>
            <a:off x="10639526" y="2569492"/>
            <a:ext cx="973745" cy="1702119"/>
          </a:xfrm>
          <a:prstGeom prst="rect">
            <a:avLst/>
          </a:prstGeom>
        </p:spPr>
      </p:pic>
      <p:sp>
        <p:nvSpPr>
          <p:cNvPr id="22" name="TextBox 12">
            <a:extLst>
              <a:ext uri="{FF2B5EF4-FFF2-40B4-BE49-F238E27FC236}">
                <a16:creationId xmlns:a16="http://schemas.microsoft.com/office/drawing/2014/main" id="{8D4C0BD3-B8C5-A99F-8845-04D39E76BAE7}"/>
              </a:ext>
            </a:extLst>
          </p:cNvPr>
          <p:cNvSpPr txBox="1"/>
          <p:nvPr/>
        </p:nvSpPr>
        <p:spPr>
          <a:xfrm>
            <a:off x="8808565" y="4266307"/>
            <a:ext cx="2809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/>
              <a:t>Internal winter workshop on the ski</a:t>
            </a:r>
            <a:endParaRPr lang="en-US" sz="1200" dirty="0"/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8D4C0BD3-B8C5-A99F-8845-04D39E76BAE7}"/>
              </a:ext>
            </a:extLst>
          </p:cNvPr>
          <p:cNvSpPr txBox="1"/>
          <p:nvPr/>
        </p:nvSpPr>
        <p:spPr>
          <a:xfrm>
            <a:off x="3434656" y="4266305"/>
            <a:ext cx="1754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/>
              <a:t>Hiking trip in Bavaria</a:t>
            </a:r>
            <a:endParaRPr lang="en-US" sz="1200" dirty="0"/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8D4C0BD3-B8C5-A99F-8845-04D39E76BAE7}"/>
              </a:ext>
            </a:extLst>
          </p:cNvPr>
          <p:cNvSpPr txBox="1"/>
          <p:nvPr/>
        </p:nvSpPr>
        <p:spPr>
          <a:xfrm>
            <a:off x="468014" y="978535"/>
            <a:ext cx="2996795" cy="1200329"/>
          </a:xfrm>
          <a:prstGeom prst="rect">
            <a:avLst/>
          </a:prstGeom>
          <a:ln w="127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1624013" indent="-1624013">
              <a:tabLst>
                <a:tab pos="1436688" algn="l"/>
              </a:tabLst>
              <a:defRPr sz="11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55245" indent="0">
              <a:tabLst/>
            </a:pPr>
            <a:r>
              <a:rPr lang="cs-CZ" sz="1800" i="1" dirty="0" err="1"/>
              <a:t>Machines</a:t>
            </a:r>
            <a:r>
              <a:rPr lang="cs-CZ" sz="1800" i="1" dirty="0"/>
              <a:t> </a:t>
            </a:r>
            <a:r>
              <a:rPr lang="cs-CZ" sz="1800" i="1" dirty="0" err="1"/>
              <a:t>can</a:t>
            </a:r>
            <a:r>
              <a:rPr lang="cs-CZ" sz="1800" i="1" dirty="0"/>
              <a:t> </a:t>
            </a:r>
            <a:r>
              <a:rPr lang="cs-CZ" sz="1800" i="1" dirty="0" err="1"/>
              <a:t>be</a:t>
            </a:r>
            <a:r>
              <a:rPr lang="cs-CZ" sz="1800" i="1" dirty="0"/>
              <a:t> </a:t>
            </a:r>
            <a:r>
              <a:rPr lang="cs-CZ" sz="1800" i="1" dirty="0" err="1"/>
              <a:t>bought</a:t>
            </a:r>
            <a:r>
              <a:rPr lang="cs-CZ" sz="1800" i="1" dirty="0"/>
              <a:t> </a:t>
            </a:r>
            <a:r>
              <a:rPr lang="cs-CZ" sz="1800" i="1" dirty="0" err="1"/>
              <a:t>or</a:t>
            </a:r>
            <a:r>
              <a:rPr lang="cs-CZ" sz="1800" i="1" dirty="0"/>
              <a:t> </a:t>
            </a:r>
            <a:r>
              <a:rPr lang="cs-CZ" sz="1800" i="1" dirty="0" err="1"/>
              <a:t>repaired</a:t>
            </a:r>
            <a:r>
              <a:rPr lang="cs-CZ" sz="1800" i="1" dirty="0"/>
              <a:t>. </a:t>
            </a:r>
            <a:br>
              <a:rPr lang="cs-CZ" sz="1800" i="1" dirty="0"/>
            </a:br>
            <a:r>
              <a:rPr lang="cs-CZ" sz="1800" i="1" dirty="0">
                <a:ea typeface="+mn-lt"/>
                <a:cs typeface="+mn-lt"/>
              </a:rPr>
              <a:t>But </a:t>
            </a:r>
            <a:r>
              <a:rPr lang="cs-CZ" sz="1800" i="1" dirty="0" err="1">
                <a:ea typeface="+mn-lt"/>
                <a:cs typeface="+mn-lt"/>
              </a:rPr>
              <a:t>the</a:t>
            </a:r>
            <a:r>
              <a:rPr lang="cs-CZ" sz="1800" i="1" dirty="0">
                <a:ea typeface="+mn-lt"/>
                <a:cs typeface="+mn-lt"/>
              </a:rPr>
              <a:t> most </a:t>
            </a:r>
            <a:r>
              <a:rPr lang="cs-CZ" sz="1800" i="1" dirty="0" err="1">
                <a:ea typeface="+mn-lt"/>
                <a:cs typeface="+mn-lt"/>
              </a:rPr>
              <a:t>important</a:t>
            </a:r>
            <a:r>
              <a:rPr lang="cs-CZ" sz="1800" i="1" dirty="0">
                <a:ea typeface="+mn-lt"/>
                <a:cs typeface="+mn-lt"/>
              </a:rPr>
              <a:t> are </a:t>
            </a:r>
            <a:r>
              <a:rPr lang="cs-CZ" sz="1800" i="1" dirty="0" err="1">
                <a:ea typeface="+mn-lt"/>
                <a:cs typeface="+mn-lt"/>
              </a:rPr>
              <a:t>the</a:t>
            </a:r>
            <a:r>
              <a:rPr lang="cs-CZ" sz="1800" i="1" dirty="0">
                <a:ea typeface="+mn-lt"/>
                <a:cs typeface="+mn-lt"/>
              </a:rPr>
              <a:t> </a:t>
            </a:r>
            <a:r>
              <a:rPr lang="cs-CZ" sz="1800" i="1" dirty="0" err="1">
                <a:ea typeface="+mn-lt"/>
                <a:cs typeface="+mn-lt"/>
              </a:rPr>
              <a:t>people</a:t>
            </a:r>
            <a:r>
              <a:rPr lang="cs-CZ" sz="1800" i="1" dirty="0">
                <a:ea typeface="+mn-lt"/>
                <a:cs typeface="+mn-lt"/>
              </a:rPr>
              <a:t> </a:t>
            </a:r>
            <a:r>
              <a:rPr lang="cs-CZ" sz="1800" i="1" dirty="0" err="1" smtClean="0">
                <a:ea typeface="+mn-lt"/>
                <a:cs typeface="+mn-lt"/>
              </a:rPr>
              <a:t>you</a:t>
            </a:r>
            <a:r>
              <a:rPr lang="cs-CZ" sz="1800" i="1" dirty="0" smtClean="0">
                <a:ea typeface="+mn-lt"/>
                <a:cs typeface="+mn-lt"/>
              </a:rPr>
              <a:t> </a:t>
            </a:r>
            <a:r>
              <a:rPr lang="cs-CZ" sz="1800" i="1" dirty="0" err="1">
                <a:ea typeface="+mn-lt"/>
                <a:cs typeface="+mn-lt"/>
              </a:rPr>
              <a:t>work</a:t>
            </a:r>
            <a:r>
              <a:rPr lang="cs-CZ" sz="1800" i="1" dirty="0">
                <a:ea typeface="+mn-lt"/>
                <a:cs typeface="+mn-lt"/>
              </a:rPr>
              <a:t> </a:t>
            </a:r>
            <a:r>
              <a:rPr lang="cs-CZ" sz="1800" i="1" dirty="0" err="1">
                <a:ea typeface="+mn-lt"/>
                <a:cs typeface="+mn-lt"/>
              </a:rPr>
              <a:t>with</a:t>
            </a:r>
            <a:r>
              <a:rPr lang="cs-CZ" sz="1800" i="1" dirty="0">
                <a:ea typeface="+mn-lt"/>
                <a:cs typeface="+mn-lt"/>
              </a:rPr>
              <a:t>.</a:t>
            </a:r>
            <a:endParaRPr lang="en-US" sz="1800" i="1" dirty="0">
              <a:ea typeface="+mn-lt"/>
              <a:cs typeface="+mn-lt"/>
            </a:endParaRPr>
          </a:p>
        </p:txBody>
      </p:sp>
      <p:pic>
        <p:nvPicPr>
          <p:cNvPr id="26" name="Obrázek 25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141" y="4573677"/>
            <a:ext cx="1139276" cy="1709781"/>
          </a:xfrm>
          <a:prstGeom prst="rect">
            <a:avLst/>
          </a:prstGeom>
        </p:spPr>
      </p:pic>
      <p:sp>
        <p:nvSpPr>
          <p:cNvPr id="27" name="TextBox 12">
            <a:extLst>
              <a:ext uri="{FF2B5EF4-FFF2-40B4-BE49-F238E27FC236}">
                <a16:creationId xmlns:a16="http://schemas.microsoft.com/office/drawing/2014/main" id="{8D4C0BD3-B8C5-A99F-8845-04D39E76BAE7}"/>
              </a:ext>
            </a:extLst>
          </p:cNvPr>
          <p:cNvSpPr txBox="1"/>
          <p:nvPr/>
        </p:nvSpPr>
        <p:spPr>
          <a:xfrm>
            <a:off x="10639855" y="6285704"/>
            <a:ext cx="1146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/>
              <a:t>Rock-climbing</a:t>
            </a:r>
            <a:endParaRPr lang="en-US" sz="1200" dirty="0"/>
          </a:p>
        </p:txBody>
      </p:sp>
      <p:pic>
        <p:nvPicPr>
          <p:cNvPr id="28" name="Obrázek 27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3529" y="2568811"/>
            <a:ext cx="2161126" cy="1701136"/>
          </a:xfrm>
          <a:prstGeom prst="rect">
            <a:avLst/>
          </a:prstGeom>
        </p:spPr>
      </p:pic>
      <p:pic>
        <p:nvPicPr>
          <p:cNvPr id="29" name="Obrázek 28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725" y="4573677"/>
            <a:ext cx="1042713" cy="1724188"/>
          </a:xfrm>
          <a:prstGeom prst="rect">
            <a:avLst/>
          </a:prstGeom>
        </p:spPr>
      </p:pic>
      <p:sp>
        <p:nvSpPr>
          <p:cNvPr id="30" name="TextBox 12">
            <a:extLst>
              <a:ext uri="{FF2B5EF4-FFF2-40B4-BE49-F238E27FC236}">
                <a16:creationId xmlns:a16="http://schemas.microsoft.com/office/drawing/2014/main" id="{8D4C0BD3-B8C5-A99F-8845-04D39E76BAE7}"/>
              </a:ext>
            </a:extLst>
          </p:cNvPr>
          <p:cNvSpPr txBox="1"/>
          <p:nvPr/>
        </p:nvSpPr>
        <p:spPr>
          <a:xfrm>
            <a:off x="389723" y="6285704"/>
            <a:ext cx="918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/>
              <a:t>Ice skating</a:t>
            </a:r>
            <a:endParaRPr lang="en-US" sz="1200" dirty="0"/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C1FE989D-4EEF-7267-A598-61B7A7139E8F}"/>
              </a:ext>
            </a:extLst>
          </p:cNvPr>
          <p:cNvSpPr txBox="1"/>
          <p:nvPr/>
        </p:nvSpPr>
        <p:spPr>
          <a:xfrm>
            <a:off x="3581063" y="978535"/>
            <a:ext cx="2922454" cy="138499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1624013" indent="-1624013">
              <a:tabLst>
                <a:tab pos="1436688" algn="l"/>
              </a:tabLst>
              <a:defRPr sz="11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55245" indent="0">
              <a:tabLst/>
            </a:pPr>
            <a:r>
              <a:rPr lang="cs-CZ" sz="1400" i="1" dirty="0"/>
              <a:t>  4 </a:t>
            </a:r>
            <a:r>
              <a:rPr lang="en-US" sz="1400" i="1" dirty="0" smtClean="0"/>
              <a:t>administration</a:t>
            </a:r>
            <a:r>
              <a:rPr lang="cs-CZ" sz="1400" i="1" dirty="0"/>
              <a:t> </a:t>
            </a:r>
            <a:r>
              <a:rPr lang="en-US" sz="1400" i="1" dirty="0" smtClean="0"/>
              <a:t>staff</a:t>
            </a:r>
            <a:endParaRPr lang="en-US" sz="1400" i="1" dirty="0" smtClean="0">
              <a:cs typeface="Arial"/>
            </a:endParaRPr>
          </a:p>
          <a:p>
            <a:pPr marL="55245" indent="0">
              <a:tabLst/>
            </a:pPr>
            <a:r>
              <a:rPr lang="cs-CZ" sz="1400" i="1" dirty="0" smtClean="0">
                <a:ea typeface="+mn-lt"/>
                <a:cs typeface="+mn-lt"/>
              </a:rPr>
              <a:t>11</a:t>
            </a:r>
            <a:r>
              <a:rPr lang="cs-CZ" sz="1400" i="1" dirty="0">
                <a:ea typeface="+mn-lt"/>
                <a:cs typeface="+mn-lt"/>
              </a:rPr>
              <a:t> </a:t>
            </a:r>
            <a:r>
              <a:rPr lang="cs-CZ" sz="1400" i="1" dirty="0" err="1">
                <a:ea typeface="+mn-lt"/>
                <a:cs typeface="+mn-lt"/>
              </a:rPr>
              <a:t>nanofabrication</a:t>
            </a:r>
            <a:r>
              <a:rPr lang="cs-CZ" sz="1400" i="1" dirty="0">
                <a:ea typeface="+mn-lt"/>
                <a:cs typeface="+mn-lt"/>
              </a:rPr>
              <a:t> </a:t>
            </a:r>
            <a:r>
              <a:rPr lang="cs-CZ" sz="1400" i="1" dirty="0" err="1">
                <a:ea typeface="+mn-lt"/>
                <a:cs typeface="+mn-lt"/>
              </a:rPr>
              <a:t>specialists</a:t>
            </a:r>
            <a:r>
              <a:rPr lang="cs-CZ" sz="1400" i="1" dirty="0">
                <a:ea typeface="+mn-lt"/>
                <a:cs typeface="+mn-lt"/>
              </a:rPr>
              <a:t/>
            </a:r>
            <a:br>
              <a:rPr lang="cs-CZ" sz="1400" i="1" dirty="0">
                <a:ea typeface="+mn-lt"/>
                <a:cs typeface="+mn-lt"/>
              </a:rPr>
            </a:br>
            <a:r>
              <a:rPr lang="cs-CZ" sz="1400" i="1" dirty="0">
                <a:ea typeface="+mn-lt"/>
                <a:cs typeface="+mn-lt"/>
              </a:rPr>
              <a:t>15 </a:t>
            </a:r>
            <a:r>
              <a:rPr lang="en-US" sz="1400" i="1" dirty="0" smtClean="0">
                <a:ea typeface="+mn-lt"/>
                <a:cs typeface="+mn-lt"/>
              </a:rPr>
              <a:t>analytical</a:t>
            </a:r>
            <a:r>
              <a:rPr lang="cs-CZ" sz="1400" i="1" dirty="0" smtClean="0">
                <a:ea typeface="+mn-lt"/>
                <a:cs typeface="+mn-lt"/>
              </a:rPr>
              <a:t> </a:t>
            </a:r>
            <a:r>
              <a:rPr lang="cs-CZ" sz="1400" i="1" dirty="0" err="1">
                <a:ea typeface="+mn-lt"/>
                <a:cs typeface="+mn-lt"/>
              </a:rPr>
              <a:t>methods</a:t>
            </a:r>
            <a:r>
              <a:rPr lang="cs-CZ" sz="1400" i="1" dirty="0">
                <a:ea typeface="+mn-lt"/>
                <a:cs typeface="+mn-lt"/>
              </a:rPr>
              <a:t> </a:t>
            </a:r>
            <a:r>
              <a:rPr lang="cs-CZ" sz="1400" i="1" dirty="0" err="1">
                <a:ea typeface="+mn-lt"/>
                <a:cs typeface="+mn-lt"/>
              </a:rPr>
              <a:t>specialists</a:t>
            </a:r>
            <a:r>
              <a:rPr lang="cs-CZ" sz="1400" i="1" dirty="0">
                <a:ea typeface="+mn-lt"/>
                <a:cs typeface="+mn-lt"/>
              </a:rPr>
              <a:t/>
            </a:r>
            <a:br>
              <a:rPr lang="cs-CZ" sz="1400" i="1" dirty="0">
                <a:ea typeface="+mn-lt"/>
                <a:cs typeface="+mn-lt"/>
              </a:rPr>
            </a:br>
            <a:r>
              <a:rPr lang="cs-CZ" sz="1400" i="1" dirty="0">
                <a:ea typeface="+mn-lt"/>
                <a:cs typeface="+mn-lt"/>
              </a:rPr>
              <a:t>  4 </a:t>
            </a:r>
            <a:r>
              <a:rPr lang="cs-CZ" sz="1400" i="1" dirty="0" err="1">
                <a:ea typeface="+mn-lt"/>
                <a:cs typeface="+mn-lt"/>
              </a:rPr>
              <a:t>chemical</a:t>
            </a:r>
            <a:r>
              <a:rPr lang="cs-CZ" sz="1400" i="1" dirty="0">
                <a:ea typeface="+mn-lt"/>
                <a:cs typeface="+mn-lt"/>
              </a:rPr>
              <a:t> </a:t>
            </a:r>
            <a:r>
              <a:rPr lang="cs-CZ" sz="1400" i="1" dirty="0" err="1">
                <a:ea typeface="+mn-lt"/>
                <a:cs typeface="+mn-lt"/>
              </a:rPr>
              <a:t>lab</a:t>
            </a:r>
            <a:r>
              <a:rPr lang="cs-CZ" sz="1400" i="1" dirty="0">
                <a:ea typeface="+mn-lt"/>
                <a:cs typeface="+mn-lt"/>
              </a:rPr>
              <a:t> </a:t>
            </a:r>
            <a:r>
              <a:rPr lang="cs-CZ" sz="1400" i="1" dirty="0" err="1">
                <a:ea typeface="+mn-lt"/>
                <a:cs typeface="+mn-lt"/>
              </a:rPr>
              <a:t>specialists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cs-CZ" sz="1400" i="1" dirty="0">
                <a:ea typeface="+mn-lt"/>
                <a:cs typeface="+mn-lt"/>
              </a:rPr>
              <a:t>  3 </a:t>
            </a:r>
            <a:r>
              <a:rPr lang="cs-CZ" sz="1400" i="1" dirty="0" err="1">
                <a:ea typeface="+mn-lt"/>
                <a:cs typeface="+mn-lt"/>
              </a:rPr>
              <a:t>technicians</a:t>
            </a:r>
            <a:r>
              <a:rPr lang="cs-CZ" sz="1400" i="1" dirty="0">
                <a:ea typeface="+mn-lt"/>
                <a:cs typeface="+mn-lt"/>
              </a:rPr>
              <a:t/>
            </a:r>
            <a:br>
              <a:rPr lang="cs-CZ" sz="1400" i="1" dirty="0">
                <a:ea typeface="+mn-lt"/>
                <a:cs typeface="+mn-lt"/>
              </a:rPr>
            </a:br>
            <a:r>
              <a:rPr lang="cs-CZ" sz="1400" i="1" dirty="0">
                <a:ea typeface="+mn-lt"/>
                <a:cs typeface="+mn-lt"/>
              </a:rPr>
              <a:t>  3 ICT </a:t>
            </a:r>
            <a:r>
              <a:rPr lang="cs-CZ" sz="1400" i="1" dirty="0" err="1" smtClean="0">
                <a:ea typeface="+mn-lt"/>
                <a:cs typeface="+mn-lt"/>
              </a:rPr>
              <a:t>staff</a:t>
            </a:r>
            <a:endParaRPr lang="cs-CZ" sz="1400" i="1" dirty="0">
              <a:ea typeface="+mn-lt"/>
              <a:cs typeface="+mn-lt"/>
            </a:endParaRP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8D4C0BD3-B8C5-A99F-8845-04D39E76BAE7}"/>
              </a:ext>
            </a:extLst>
          </p:cNvPr>
          <p:cNvSpPr txBox="1"/>
          <p:nvPr/>
        </p:nvSpPr>
        <p:spPr>
          <a:xfrm>
            <a:off x="5463016" y="1992269"/>
            <a:ext cx="925644" cy="28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>
              <a:defRPr sz="1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85725"/>
            <a:r>
              <a:rPr lang="cs-CZ" sz="1050" dirty="0" smtClean="0"/>
              <a:t>12 </a:t>
            </a:r>
            <a:r>
              <a:rPr lang="cs-CZ" sz="1050" dirty="0" err="1" smtClean="0"/>
              <a:t>women</a:t>
            </a:r>
            <a:endParaRPr lang="cs-CZ" sz="900" b="0" i="1" u="sng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683101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CEITEC">
      <a:dk1>
        <a:srgbClr val="39464A"/>
      </a:dk1>
      <a:lt1>
        <a:srgbClr val="F2F2F2"/>
      </a:lt1>
      <a:dk2>
        <a:srgbClr val="39464A"/>
      </a:dk2>
      <a:lt2>
        <a:srgbClr val="D8D8D8"/>
      </a:lt2>
      <a:accent1>
        <a:srgbClr val="62BB46"/>
      </a:accent1>
      <a:accent2>
        <a:srgbClr val="21A9C0"/>
      </a:accent2>
      <a:accent3>
        <a:srgbClr val="39464A"/>
      </a:accent3>
      <a:accent4>
        <a:srgbClr val="F2F2F2"/>
      </a:accent4>
      <a:accent5>
        <a:srgbClr val="BFBFBF"/>
      </a:accent5>
      <a:accent6>
        <a:srgbClr val="7F7F7F"/>
      </a:accent6>
      <a:hlink>
        <a:srgbClr val="21A9C0"/>
      </a:hlink>
      <a:folHlink>
        <a:srgbClr val="39464A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ITEC_Presentation_2017.pptx" id="{6052EBB2-6C12-45E7-B078-F6AB0380D1EB}" vid="{3ABE95E3-DE13-49E2-BF12-8D0FA773B1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f82338b-f6da-41b1-a76c-0f2c69b9aa15" xsi:nil="true"/>
    <lcf76f155ced4ddcb4097134ff3c332f xmlns="c3644bd2-c5a2-4346-81d9-35dd7a806190">
      <Terms xmlns="http://schemas.microsoft.com/office/infopath/2007/PartnerControls"/>
    </lcf76f155ced4ddcb4097134ff3c332f>
    <SharedWithUsers xmlns="8f82338b-f6da-41b1-a76c-0f2c69b9aa15">
      <UserInfo>
        <DisplayName>Krečmer Pavel (178168)</DisplayName>
        <AccountId>33</AccountId>
        <AccountType/>
      </UserInfo>
    </SharedWithUsers>
    <_ip_UnifiedCompliancePolicyUIAction xmlns="http://schemas.microsoft.com/sharepoint/v3" xsi:nil="true"/>
    <Author_x0020_of_x0020_Document xmlns="c3644bd2-c5a2-4346-81d9-35dd7a806190">
      <UserInfo>
        <DisplayName/>
        <AccountId xsi:nil="true"/>
        <AccountType/>
      </UserInfo>
    </Author_x0020_of_x0020_Document>
    <Guarantor xmlns="c3644bd2-c5a2-4346-81d9-35dd7a806190">
      <UserInfo>
        <DisplayName/>
        <AccountId xsi:nil="true"/>
        <AccountType/>
      </UserInfo>
    </Guarantor>
    <Supervisor xmlns="c3644bd2-c5a2-4346-81d9-35dd7a806190">
      <UserInfo>
        <DisplayName/>
        <AccountId xsi:nil="true"/>
        <AccountType/>
      </UserInfo>
    </Supervisor>
    <Reviewers xmlns="c3644bd2-c5a2-4346-81d9-35dd7a806190">
      <UserInfo>
        <DisplayName/>
        <AccountId xsi:nil="true"/>
        <AccountType/>
      </UserInfo>
    </Reviewers>
    <_ip_UnifiedCompliancePolicyProperties xmlns="http://schemas.microsoft.com/sharepoint/v3" xsi:nil="true"/>
    <LAB xmlns="c3644bd2-c5a2-4346-81d9-35dd7a806190" xsi:nil="true"/>
    <acpi xmlns="c3644bd2-c5a2-4346-81d9-35dd7a806190" xsi:nil="true"/>
    <DocStatus xmlns="c3644bd2-c5a2-4346-81d9-35dd7a806190">Approved</DocStatus>
    <Status xmlns="c3644bd2-c5a2-4346-81d9-35dd7a806190" xsi:nil="true"/>
    <Project_x0020_leader xmlns="c3644bd2-c5a2-4346-81d9-35dd7a806190">
      <UserInfo>
        <DisplayName/>
        <AccountId xsi:nil="true"/>
        <AccountType/>
      </UserInfo>
    </Project_x0020_leader>
    <Doc_x0020_Status xmlns="c3644bd2-c5a2-4346-81d9-35dd7a806190">With Author</Doc_x0020_Status>
    <File_x0020_description xmlns="c3644bd2-c5a2-4346-81d9-35dd7a806190" xsi:nil="true"/>
    <Doc_x0020_type xmlns="c3644bd2-c5a2-4346-81d9-35dd7a806190">Quick guide</Doc_x0020_type>
    <Section xmlns="c3644bd2-c5a2-4346-81d9-35dd7a806190" xsi:nil="true"/>
    <Category xmlns="c3644bd2-c5a2-4346-81d9-35dd7a80619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3B7A509FD6E74993C1870629C6B5AA" ma:contentTypeVersion="43" ma:contentTypeDescription="Create a new document." ma:contentTypeScope="" ma:versionID="b6a66f16c8863eb1dc3928996694ce17">
  <xsd:schema xmlns:xsd="http://www.w3.org/2001/XMLSchema" xmlns:xs="http://www.w3.org/2001/XMLSchema" xmlns:p="http://schemas.microsoft.com/office/2006/metadata/properties" xmlns:ns1="http://schemas.microsoft.com/sharepoint/v3" xmlns:ns2="c3644bd2-c5a2-4346-81d9-35dd7a806190" xmlns:ns3="8f82338b-f6da-41b1-a76c-0f2c69b9aa15" targetNamespace="http://schemas.microsoft.com/office/2006/metadata/properties" ma:root="true" ma:fieldsID="b65a2015b792a2a000bca04c0487d65a" ns1:_="" ns2:_="" ns3:_="">
    <xsd:import namespace="http://schemas.microsoft.com/sharepoint/v3"/>
    <xsd:import namespace="c3644bd2-c5a2-4346-81d9-35dd7a806190"/>
    <xsd:import namespace="8f82338b-f6da-41b1-a76c-0f2c69b9aa15"/>
    <xsd:element name="properties">
      <xsd:complexType>
        <xsd:sequence>
          <xsd:element name="documentManagement">
            <xsd:complexType>
              <xsd:all>
                <xsd:element ref="ns2:acpi" minOccurs="0"/>
                <xsd:element ref="ns2:Author_x0020_of_x0020_Document" minOccurs="0"/>
                <xsd:element ref="ns2:Status" minOccurs="0"/>
                <xsd:element ref="ns2:LAB" minOccurs="0"/>
                <xsd:element ref="ns2:Doc_x0020_Status" minOccurs="0"/>
                <xsd:element ref="ns2:Guarantor" minOccurs="0"/>
                <xsd:element ref="ns2:Supervisor" minOccurs="0"/>
                <xsd:element ref="ns2:DocStatus" minOccurs="0"/>
                <xsd:element ref="ns2:Reviewers" minOccurs="0"/>
                <xsd:element ref="ns2:Doc_x0020_type" minOccurs="0"/>
                <xsd:element ref="ns2:File_x0020_description" minOccurs="0"/>
                <xsd:element ref="ns2:Section" minOccurs="0"/>
                <xsd:element ref="ns2:Project_x0020_leader" minOccurs="0"/>
                <xsd:element ref="ns2:Category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3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34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644bd2-c5a2-4346-81d9-35dd7a806190" elementFormDefault="qualified">
    <xsd:import namespace="http://schemas.microsoft.com/office/2006/documentManagement/types"/>
    <xsd:import namespace="http://schemas.microsoft.com/office/infopath/2007/PartnerControls"/>
    <xsd:element name="acpi" ma:index="1" nillable="true" ma:displayName="Text" ma:internalName="acpi" ma:readOnly="false">
      <xsd:simpleType>
        <xsd:restriction base="dms:Text"/>
      </xsd:simpleType>
    </xsd:element>
    <xsd:element name="Author_x0020_of_x0020_Document" ma:index="2" nillable="true" ma:displayName="Author of Document" ma:format="Dropdown" ma:list="UserInfo" ma:SharePointGroup="0" ma:internalName="Author_x0020_of_x0020_Document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atus" ma:index="3" nillable="true" ma:displayName="Status" ma:format="Dropdown" ma:internalName="Status" ma:readOnly="false">
      <xsd:simpleType>
        <xsd:restriction base="dms:Choice">
          <xsd:enumeration value="Finished"/>
          <xsd:enumeration value="In progress"/>
          <xsd:enumeration value="Postponed"/>
          <xsd:enumeration value="Canceled/Failed"/>
        </xsd:restriction>
      </xsd:simpleType>
    </xsd:element>
    <xsd:element name="LAB" ma:index="4" nillable="true" ma:displayName="LAB" ma:format="Dropdown" ma:internalName="LAB" ma:readOnly="false">
      <xsd:simpleType>
        <xsd:union memberTypes="dms:Text">
          <xsd:simpleType>
            <xsd:restriction base="dms:Choice">
              <xsd:enumeration value="A1.03 - Sample preparation 2"/>
              <xsd:enumeration value="A1.04 - Sample preparation 1"/>
              <xsd:enumeration value="A1.08 - Sample preparation 3"/>
              <xsd:enumeration value="A1.15 - X-ray operators"/>
              <xsd:enumeration value="A1.16 - X-ray lab"/>
              <xsd:enumeration value="A1.10 - SEM lab 1 (HELIOS)"/>
              <xsd:enumeration value="A1.11 - SEM lab 2 (VERIOS)"/>
              <xsd:enumeration value="A1.13 - TEM lab (TITAN)"/>
              <xsd:enumeration value="C1.15 - FILTER I."/>
              <xsd:enumeration value="C1.16 - FILTER II."/>
              <xsd:enumeration value="C1.19 - Service room"/>
              <xsd:enumeration value="C1.20 - Service lab"/>
              <xsd:enumeration value="C1.21 - Optical lab"/>
              <xsd:enumeration value="C1.22 - SPM lab"/>
              <xsd:enumeration value="C1.23 - RAMAN lab"/>
              <xsd:enumeration value="C1.24 - FIB/SEM lab"/>
              <xsd:enumeration value="C1.29 - EBL lab"/>
              <xsd:enumeration value="C1.30 - Photolithography lab"/>
              <xsd:enumeration value="C1.31 - Chemical lab"/>
              <xsd:enumeration value="C1.32 - Service room"/>
              <xsd:enumeration value="C1.34 - CVD lab"/>
              <xsd:enumeration value="C1.36 - PVD lab"/>
              <xsd:enumeration value="C1.38 - UHV lab"/>
              <xsd:enumeration value="C1.41 - PECVD lab"/>
              <xsd:enumeration value="C1.56 - Low Temp Measurement lab"/>
              <xsd:enumeration value="C1.57 - Electrical lab"/>
              <xsd:enumeration value="C1.43 - Electrical workshop"/>
              <xsd:enumeration value="C1.55 - Workshop"/>
            </xsd:restriction>
          </xsd:simpleType>
        </xsd:union>
      </xsd:simpleType>
    </xsd:element>
    <xsd:element name="Doc_x0020_Status" ma:index="5" nillable="true" ma:displayName="Doc Status" ma:default="With Author" ma:format="Dropdown" ma:internalName="Doc_x0020_Status" ma:readOnly="false">
      <xsd:simpleType>
        <xsd:restriction base="dms:Choice">
          <xsd:enumeration value="With Author"/>
          <xsd:enumeration value="With Reviewers"/>
          <xsd:enumeration value="With Supervisor"/>
          <xsd:enumeration value="Approved"/>
          <xsd:enumeration value="Published"/>
          <xsd:enumeration value="Needs update"/>
          <xsd:enumeration value="Archived"/>
        </xsd:restriction>
      </xsd:simpleType>
    </xsd:element>
    <xsd:element name="Guarantor" ma:index="6" nillable="true" ma:displayName="Guarantor" ma:list="UserInfo" ma:SharePointGroup="0" ma:internalName="Guaran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upervisor" ma:index="7" nillable="true" ma:displayName="Supervisor" ma:list="UserInfo" ma:SharePointGroup="0" ma:internalName="Supervis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ocStatus" ma:index="8" nillable="true" ma:displayName="DocStatus" ma:default="Approved" ma:format="Dropdown" ma:internalName="DocStatus" ma:readOnly="false">
      <xsd:simpleType>
        <xsd:restriction base="dms:Choice">
          <xsd:enumeration value="Approved"/>
        </xsd:restriction>
      </xsd:simpleType>
    </xsd:element>
    <xsd:element name="Reviewers" ma:index="9" nillable="true" ma:displayName="Reviewers" ma:list="UserInfo" ma:SearchPeopleOnly="false" ma:SharePointGroup="0" ma:internalName="Reviewer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oc_x0020_type" ma:index="10" nillable="true" ma:displayName="Doc type" ma:default="Quick guide" ma:format="Dropdown" ma:hidden="true" ma:internalName="Doc_x0020_type" ma:readOnly="false">
      <xsd:simpleType>
        <xsd:restriction base="dms:Choice">
          <xsd:enumeration value="Quick guide"/>
          <xsd:enumeration value="SOP"/>
          <xsd:enumeration value="Shutdown instruction"/>
          <xsd:enumeration value="Training material"/>
          <xsd:enumeration value="List of experienced users"/>
          <xsd:enumeration value="Equipment profile card"/>
          <xsd:enumeration value="Internal process or guideline"/>
          <xsd:enumeration value="Other"/>
        </xsd:restriction>
      </xsd:simpleType>
    </xsd:element>
    <xsd:element name="File_x0020_description" ma:index="11" nillable="true" ma:displayName="File description" ma:hidden="true" ma:internalName="File_x0020_description" ma:readOnly="false">
      <xsd:simpleType>
        <xsd:restriction base="dms:Note"/>
      </xsd:simpleType>
    </xsd:element>
    <xsd:element name="Section" ma:index="12" nillable="true" ma:displayName="Section" ma:format="Dropdown" ma:hidden="true" ma:internalName="Section" ma:readOnly="false">
      <xsd:simpleType>
        <xsd:union memberTypes="dms:Text">
          <xsd:simpleType>
            <xsd:restriction base="dms:Choice">
              <xsd:enumeration value="NanoFAB"/>
              <xsd:enumeration value="NanoCHAR"/>
              <xsd:enumeration value="StAn"/>
              <xsd:enumeration value="Other"/>
            </xsd:restriction>
          </xsd:simpleType>
        </xsd:union>
      </xsd:simpleType>
    </xsd:element>
    <xsd:element name="Project_x0020_leader" ma:index="14" nillable="true" ma:displayName="Project leader" ma:hidden="true" ma:list="UserInfo" ma:SharePointGroup="0" ma:internalName="Project_x0020_lead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ategory" ma:index="15" nillable="true" ma:displayName="Category" ma:format="Dropdown" ma:hidden="true" ma:internalName="Category" ma:readOnly="false">
      <xsd:simpleType>
        <xsd:restriction base="dms:Choice">
          <xsd:enumeration value="NANOFAB"/>
          <xsd:enumeration value="CHAR"/>
          <xsd:enumeration value="STAN"/>
          <xsd:enumeration value="MULTI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hidden="true" ma:internalName="MediaServiceOCR" ma:readOnly="tru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hidden="true" ma:internalName="MediaServiceLocation" ma:readOnly="true">
      <xsd:simpleType>
        <xsd:restriction base="dms:Text"/>
      </xsd:simple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LengthInSeconds" ma:index="35" nillable="true" ma:displayName="Length (seconds)" ma:hidden="true" ma:internalName="MediaLengthInSeconds" ma:readOnly="true">
      <xsd:simpleType>
        <xsd:restriction base="dms:Unknown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ddc0c66c-3bbb-45c0-81fe-e66ee927fa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3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4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82338b-f6da-41b1-a76c-0f2c69b9aa15" elementFormDefault="qualified">
    <xsd:import namespace="http://schemas.microsoft.com/office/2006/documentManagement/types"/>
    <xsd:import namespace="http://schemas.microsoft.com/office/infopath/2007/PartnerControls"/>
    <xsd:element name="SharedWithUsers" ma:index="26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38" nillable="true" ma:displayName="Taxonomy Catch All Column" ma:hidden="true" ma:list="{02385de5-9a71-480b-a731-b1b919891ddb}" ma:internalName="TaxCatchAll" ma:showField="CatchAllData" ma:web="8f82338b-f6da-41b1-a76c-0f2c69b9aa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8DB6AA-D295-43EE-B258-70803253F4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40F38D-E103-4F26-B80B-39DD97069863}">
  <ds:schemaRefs>
    <ds:schemaRef ds:uri="http://schemas.openxmlformats.org/package/2006/metadata/core-properties"/>
    <ds:schemaRef ds:uri="http://schemas.microsoft.com/sharepoint/v3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c3644bd2-c5a2-4346-81d9-35dd7a806190"/>
    <ds:schemaRef ds:uri="http://purl.org/dc/elements/1.1/"/>
    <ds:schemaRef ds:uri="8f82338b-f6da-41b1-a76c-0f2c69b9aa15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CD2330D-473B-43DB-BF60-8FD5ED4A4A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644bd2-c5a2-4346-81d9-35dd7a806190"/>
    <ds:schemaRef ds:uri="8f82338b-f6da-41b1-a76c-0f2c69b9aa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8776</TotalTime>
  <Words>118</Words>
  <Application>Microsoft Office PowerPoint</Application>
  <PresentationFormat>Širokoúhlá obrazovka</PresentationFormat>
  <Paragraphs>57</Paragraphs>
  <Slides>3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9" baseType="lpstr">
      <vt:lpstr>ＭＳ Ｐゴシック</vt:lpstr>
      <vt:lpstr>Arial</vt:lpstr>
      <vt:lpstr>Calibri</vt:lpstr>
      <vt:lpstr>Roboto</vt:lpstr>
      <vt:lpstr>Times New Roman</vt:lpstr>
      <vt:lpstr>Motiv Office</vt:lpstr>
      <vt:lpstr>      CEITEC Nano - BRNO, Czech Republic  open access user facility (established in 2015)</vt:lpstr>
      <vt:lpstr>Examples from CEITEC Nano users</vt:lpstr>
      <vt:lpstr>CEITEC Nano - Team spirit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Vlková Kateřina (199837)</dc:creator>
  <cp:lastModifiedBy>Richard Kolář</cp:lastModifiedBy>
  <cp:revision>159</cp:revision>
  <cp:lastPrinted>2017-09-20T07:48:49Z</cp:lastPrinted>
  <dcterms:created xsi:type="dcterms:W3CDTF">2018-03-06T13:05:55Z</dcterms:created>
  <dcterms:modified xsi:type="dcterms:W3CDTF">2024-06-20T20:26:35Z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1fe30db8-758e-42e4-a985-162af4011708</vt:lpwstr>
  </property>
  <property fmtid="{D5CDD505-2E9C-101B-9397-08002B2CF9AE}" pid="3" name="ContentTypeId">
    <vt:lpwstr>0x0101003D3B7A509FD6E74993C1870629C6B5AA</vt:lpwstr>
  </property>
  <property fmtid="{D5CDD505-2E9C-101B-9397-08002B2CF9AE}" pid="4" name="MediaServiceImageTags">
    <vt:lpwstr/>
  </property>
</Properties>
</file>