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4"/>
  </p:sldMasterIdLst>
  <p:notesMasterIdLst>
    <p:notesMasterId r:id="rId8"/>
  </p:notesMasterIdLst>
  <p:sldIdLst>
    <p:sldId id="800" r:id="rId5"/>
    <p:sldId id="2467" r:id="rId6"/>
    <p:sldId id="2466" r:id="rId7"/>
  </p:sldIdLst>
  <p:sldSz cx="9144000" cy="6858000" type="screen4x3"/>
  <p:notesSz cx="7099300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B70050"/>
    <a:srgbClr val="FFFFFF"/>
    <a:srgbClr val="B60050"/>
    <a:srgbClr val="0000FF"/>
    <a:srgbClr val="CCCCFF"/>
    <a:srgbClr val="D1B2E8"/>
    <a:srgbClr val="D0D278"/>
    <a:srgbClr val="DADD6D"/>
    <a:srgbClr val="D9F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B923D0-0250-4C36-B609-5708C5C5E44F}" v="230" dt="2024-06-24T11:52:22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44" autoAdjust="0"/>
    <p:restoredTop sz="94737"/>
  </p:normalViewPr>
  <p:slideViewPr>
    <p:cSldViewPr snapToGrid="0">
      <p:cViewPr>
        <p:scale>
          <a:sx n="119" d="100"/>
          <a:sy n="119" d="100"/>
        </p:scale>
        <p:origin x="363" y="63"/>
      </p:cViewPr>
      <p:guideLst>
        <p:guide orient="horz" pos="25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7" d="100"/>
          <a:sy n="107" d="100"/>
        </p:scale>
        <p:origin x="5168" y="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Boreland" userId="2afba473-6e5c-4f65-8864-8527045b72e0" providerId="ADAL" clId="{40B923D0-0250-4C36-B609-5708C5C5E44F}"/>
    <pc:docChg chg="undo custSel addSld delSld modSld sldOrd">
      <pc:chgData name="Matthew Boreland" userId="2afba473-6e5c-4f65-8864-8527045b72e0" providerId="ADAL" clId="{40B923D0-0250-4C36-B609-5708C5C5E44F}" dt="2024-06-24T12:19:00.536" v="527" actId="1076"/>
      <pc:docMkLst>
        <pc:docMk/>
      </pc:docMkLst>
      <pc:sldChg chg="addSp delSp modSp mod delAnim modAnim">
        <pc:chgData name="Matthew Boreland" userId="2afba473-6e5c-4f65-8864-8527045b72e0" providerId="ADAL" clId="{40B923D0-0250-4C36-B609-5708C5C5E44F}" dt="2024-06-24T11:52:22.237" v="508" actId="20577"/>
        <pc:sldMkLst>
          <pc:docMk/>
          <pc:sldMk cId="662269044" sldId="800"/>
        </pc:sldMkLst>
        <pc:spChg chg="add del mod">
          <ac:chgData name="Matthew Boreland" userId="2afba473-6e5c-4f65-8864-8527045b72e0" providerId="ADAL" clId="{40B923D0-0250-4C36-B609-5708C5C5E44F}" dt="2024-06-24T07:41:56.112" v="150" actId="478"/>
          <ac:spMkLst>
            <pc:docMk/>
            <pc:sldMk cId="662269044" sldId="800"/>
            <ac:spMk id="3" creationId="{46F9C483-9096-C4CE-B9B1-6906A0BC44E3}"/>
          </ac:spMkLst>
        </pc:spChg>
        <pc:spChg chg="mod ord">
          <ac:chgData name="Matthew Boreland" userId="2afba473-6e5c-4f65-8864-8527045b72e0" providerId="ADAL" clId="{40B923D0-0250-4C36-B609-5708C5C5E44F}" dt="2024-06-24T11:52:22.237" v="508" actId="20577"/>
          <ac:spMkLst>
            <pc:docMk/>
            <pc:sldMk cId="662269044" sldId="800"/>
            <ac:spMk id="6" creationId="{9CEEEEF6-7C6F-4750-AB4F-AD97A2C950DC}"/>
          </ac:spMkLst>
        </pc:spChg>
        <pc:spChg chg="add del mod ord">
          <ac:chgData name="Matthew Boreland" userId="2afba473-6e5c-4f65-8864-8527045b72e0" providerId="ADAL" clId="{40B923D0-0250-4C36-B609-5708C5C5E44F}" dt="2024-06-24T11:51:59.309" v="481" actId="478"/>
          <ac:spMkLst>
            <pc:docMk/>
            <pc:sldMk cId="662269044" sldId="800"/>
            <ac:spMk id="8" creationId="{FE8C704E-417F-ED7A-0883-707814DBA068}"/>
          </ac:spMkLst>
        </pc:spChg>
        <pc:spChg chg="add del mod">
          <ac:chgData name="Matthew Boreland" userId="2afba473-6e5c-4f65-8864-8527045b72e0" providerId="ADAL" clId="{40B923D0-0250-4C36-B609-5708C5C5E44F}" dt="2024-06-24T11:40:39.819" v="380" actId="478"/>
          <ac:spMkLst>
            <pc:docMk/>
            <pc:sldMk cId="662269044" sldId="800"/>
            <ac:spMk id="9" creationId="{92702F73-4BB3-689E-5DE2-D3AEE990D220}"/>
          </ac:spMkLst>
        </pc:spChg>
        <pc:spChg chg="mod">
          <ac:chgData name="Matthew Boreland" userId="2afba473-6e5c-4f65-8864-8527045b72e0" providerId="ADAL" clId="{40B923D0-0250-4C36-B609-5708C5C5E44F}" dt="2024-06-24T11:40:17.611" v="369" actId="1076"/>
          <ac:spMkLst>
            <pc:docMk/>
            <pc:sldMk cId="662269044" sldId="800"/>
            <ac:spMk id="11" creationId="{D798E8FF-762B-482F-B6D1-8A23D2EF4056}"/>
          </ac:spMkLst>
        </pc:spChg>
        <pc:spChg chg="mod">
          <ac:chgData name="Matthew Boreland" userId="2afba473-6e5c-4f65-8864-8527045b72e0" providerId="ADAL" clId="{40B923D0-0250-4C36-B609-5708C5C5E44F}" dt="2024-06-24T06:58:34.318" v="99" actId="1076"/>
          <ac:spMkLst>
            <pc:docMk/>
            <pc:sldMk cId="662269044" sldId="800"/>
            <ac:spMk id="15" creationId="{7F17EF5B-E016-4F68-8BEE-B54D3821A8D1}"/>
          </ac:spMkLst>
        </pc:spChg>
        <pc:picChg chg="mod">
          <ac:chgData name="Matthew Boreland" userId="2afba473-6e5c-4f65-8864-8527045b72e0" providerId="ADAL" clId="{40B923D0-0250-4C36-B609-5708C5C5E44F}" dt="2024-06-24T06:50:23.607" v="14" actId="1076"/>
          <ac:picMkLst>
            <pc:docMk/>
            <pc:sldMk cId="662269044" sldId="800"/>
            <ac:picMk id="10" creationId="{D69E81B9-92BF-4680-B624-400E36671C75}"/>
          </ac:picMkLst>
        </pc:picChg>
        <pc:picChg chg="add mod">
          <ac:chgData name="Matthew Boreland" userId="2afba473-6e5c-4f65-8864-8527045b72e0" providerId="ADAL" clId="{40B923D0-0250-4C36-B609-5708C5C5E44F}" dt="2024-06-24T06:58:30.494" v="98" actId="14100"/>
          <ac:picMkLst>
            <pc:docMk/>
            <pc:sldMk cId="662269044" sldId="800"/>
            <ac:picMk id="1026" creationId="{5FD48074-6C57-A7D4-E739-17D644231BCD}"/>
          </ac:picMkLst>
        </pc:picChg>
      </pc:sldChg>
      <pc:sldChg chg="modSp mod modAnim modShow">
        <pc:chgData name="Matthew Boreland" userId="2afba473-6e5c-4f65-8864-8527045b72e0" providerId="ADAL" clId="{40B923D0-0250-4C36-B609-5708C5C5E44F}" dt="2024-06-24T11:52:47.539" v="511" actId="729"/>
        <pc:sldMkLst>
          <pc:docMk/>
          <pc:sldMk cId="1833350487" sldId="2466"/>
        </pc:sldMkLst>
        <pc:spChg chg="mod">
          <ac:chgData name="Matthew Boreland" userId="2afba473-6e5c-4f65-8864-8527045b72e0" providerId="ADAL" clId="{40B923D0-0250-4C36-B609-5708C5C5E44F}" dt="2024-06-24T07:17:44.046" v="115" actId="408"/>
          <ac:spMkLst>
            <pc:docMk/>
            <pc:sldMk cId="1833350487" sldId="2466"/>
            <ac:spMk id="71" creationId="{76111B62-5A0D-4F59-B731-6503ADA04F40}"/>
          </ac:spMkLst>
        </pc:spChg>
        <pc:spChg chg="mod">
          <ac:chgData name="Matthew Boreland" userId="2afba473-6e5c-4f65-8864-8527045b72e0" providerId="ADAL" clId="{40B923D0-0250-4C36-B609-5708C5C5E44F}" dt="2024-06-24T07:17:44.046" v="115" actId="408"/>
          <ac:spMkLst>
            <pc:docMk/>
            <pc:sldMk cId="1833350487" sldId="2466"/>
            <ac:spMk id="72" creationId="{271A5367-287B-4C0E-847E-48ED1FAAA8A1}"/>
          </ac:spMkLst>
        </pc:spChg>
        <pc:spChg chg="mod">
          <ac:chgData name="Matthew Boreland" userId="2afba473-6e5c-4f65-8864-8527045b72e0" providerId="ADAL" clId="{40B923D0-0250-4C36-B609-5708C5C5E44F}" dt="2024-06-24T07:17:44.046" v="115" actId="408"/>
          <ac:spMkLst>
            <pc:docMk/>
            <pc:sldMk cId="1833350487" sldId="2466"/>
            <ac:spMk id="73" creationId="{4775EDE9-9B73-4973-9F9A-71D6C5CD3987}"/>
          </ac:spMkLst>
        </pc:spChg>
        <pc:spChg chg="mod">
          <ac:chgData name="Matthew Boreland" userId="2afba473-6e5c-4f65-8864-8527045b72e0" providerId="ADAL" clId="{40B923D0-0250-4C36-B609-5708C5C5E44F}" dt="2024-06-24T07:17:44.046" v="115" actId="408"/>
          <ac:spMkLst>
            <pc:docMk/>
            <pc:sldMk cId="1833350487" sldId="2466"/>
            <ac:spMk id="74" creationId="{D855E0D2-2E45-4384-ABA2-CFDED7CD87AC}"/>
          </ac:spMkLst>
        </pc:spChg>
        <pc:spChg chg="mod">
          <ac:chgData name="Matthew Boreland" userId="2afba473-6e5c-4f65-8864-8527045b72e0" providerId="ADAL" clId="{40B923D0-0250-4C36-B609-5708C5C5E44F}" dt="2024-06-24T07:20:00.127" v="118" actId="20577"/>
          <ac:spMkLst>
            <pc:docMk/>
            <pc:sldMk cId="1833350487" sldId="2466"/>
            <ac:spMk id="88" creationId="{2B92CCE8-6D39-43BD-9154-A38E8360CA03}"/>
          </ac:spMkLst>
        </pc:spChg>
      </pc:sldChg>
      <pc:sldChg chg="addSp delSp modSp new mod ord">
        <pc:chgData name="Matthew Boreland" userId="2afba473-6e5c-4f65-8864-8527045b72e0" providerId="ADAL" clId="{40B923D0-0250-4C36-B609-5708C5C5E44F}" dt="2024-06-24T12:19:00.536" v="527" actId="1076"/>
        <pc:sldMkLst>
          <pc:docMk/>
          <pc:sldMk cId="1467354644" sldId="2467"/>
        </pc:sldMkLst>
        <pc:spChg chg="del">
          <ac:chgData name="Matthew Boreland" userId="2afba473-6e5c-4f65-8864-8527045b72e0" providerId="ADAL" clId="{40B923D0-0250-4C36-B609-5708C5C5E44F}" dt="2024-06-24T07:40:54.931" v="145" actId="478"/>
          <ac:spMkLst>
            <pc:docMk/>
            <pc:sldMk cId="1467354644" sldId="2467"/>
            <ac:spMk id="2" creationId="{A57F338F-32B7-1E55-08D6-9DC0E8DB2108}"/>
          </ac:spMkLst>
        </pc:spChg>
        <pc:picChg chg="add mod ord">
          <ac:chgData name="Matthew Boreland" userId="2afba473-6e5c-4f65-8864-8527045b72e0" providerId="ADAL" clId="{40B923D0-0250-4C36-B609-5708C5C5E44F}" dt="2024-06-24T12:19:00.536" v="527" actId="1076"/>
          <ac:picMkLst>
            <pc:docMk/>
            <pc:sldMk cId="1467354644" sldId="2467"/>
            <ac:picMk id="6" creationId="{E85D4C91-9706-9214-20D1-A53DA4D931BB}"/>
          </ac:picMkLst>
        </pc:picChg>
        <pc:picChg chg="add mod ord modCrop">
          <ac:chgData name="Matthew Boreland" userId="2afba473-6e5c-4f65-8864-8527045b72e0" providerId="ADAL" clId="{40B923D0-0250-4C36-B609-5708C5C5E44F}" dt="2024-06-24T12:18:55.552" v="525" actId="1076"/>
          <ac:picMkLst>
            <pc:docMk/>
            <pc:sldMk cId="1467354644" sldId="2467"/>
            <ac:picMk id="8" creationId="{D6460C40-19CB-05C0-8C6C-8B9FDB7C75C4}"/>
          </ac:picMkLst>
        </pc:picChg>
        <pc:picChg chg="add mod">
          <ac:chgData name="Matthew Boreland" userId="2afba473-6e5c-4f65-8864-8527045b72e0" providerId="ADAL" clId="{40B923D0-0250-4C36-B609-5708C5C5E44F}" dt="2024-06-24T11:51:36.670" v="476" actId="1076"/>
          <ac:picMkLst>
            <pc:docMk/>
            <pc:sldMk cId="1467354644" sldId="2467"/>
            <ac:picMk id="10" creationId="{00826E55-46E7-8755-C074-DE6B09767706}"/>
          </ac:picMkLst>
        </pc:picChg>
        <pc:picChg chg="add mod ord">
          <ac:chgData name="Matthew Boreland" userId="2afba473-6e5c-4f65-8864-8527045b72e0" providerId="ADAL" clId="{40B923D0-0250-4C36-B609-5708C5C5E44F}" dt="2024-06-24T12:18:53.143" v="524" actId="1076"/>
          <ac:picMkLst>
            <pc:docMk/>
            <pc:sldMk cId="1467354644" sldId="2467"/>
            <ac:picMk id="12" creationId="{05E0619C-B650-083A-0186-2453D9B56E00}"/>
          </ac:picMkLst>
        </pc:picChg>
        <pc:picChg chg="add mod">
          <ac:chgData name="Matthew Boreland" userId="2afba473-6e5c-4f65-8864-8527045b72e0" providerId="ADAL" clId="{40B923D0-0250-4C36-B609-5708C5C5E44F}" dt="2024-06-24T12:18:58.260" v="526" actId="1076"/>
          <ac:picMkLst>
            <pc:docMk/>
            <pc:sldMk cId="1467354644" sldId="2467"/>
            <ac:picMk id="14" creationId="{3758D8D6-14E2-9BBC-D4E8-FAAC1F250DBC}"/>
          </ac:picMkLst>
        </pc:picChg>
      </pc:sldChg>
      <pc:sldChg chg="del">
        <pc:chgData name="Matthew Boreland" userId="2afba473-6e5c-4f65-8864-8527045b72e0" providerId="ADAL" clId="{40B923D0-0250-4C36-B609-5708C5C5E44F}" dt="2024-06-24T06:39:35.210" v="0" actId="47"/>
        <pc:sldMkLst>
          <pc:docMk/>
          <pc:sldMk cId="4254240037" sldId="2467"/>
        </pc:sldMkLst>
      </pc:sldChg>
      <pc:sldChg chg="del">
        <pc:chgData name="Matthew Boreland" userId="2afba473-6e5c-4f65-8864-8527045b72e0" providerId="ADAL" clId="{40B923D0-0250-4C36-B609-5708C5C5E44F}" dt="2024-06-24T07:12:12.980" v="112" actId="47"/>
        <pc:sldMkLst>
          <pc:docMk/>
          <pc:sldMk cId="3542556137" sldId="24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>
              <a:defRPr sz="1300"/>
            </a:lvl1pPr>
          </a:lstStyle>
          <a:p>
            <a:fld id="{F88B219D-3B98-449A-804E-8F4E7FC81EF2}" type="datetimeFigureOut">
              <a:rPr lang="en-AU" smtClean="0"/>
              <a:t>24/06/2024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19" rIns="99038" bIns="49519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38" tIns="49519" rIns="99038" bIns="4951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6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6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>
              <a:defRPr sz="1300"/>
            </a:lvl1pPr>
          </a:lstStyle>
          <a:p>
            <a:fld id="{0CD5F37F-5083-4222-BFFB-5FF74F6A45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65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49" y="6407929"/>
            <a:ext cx="1177849" cy="365125"/>
          </a:xfrm>
        </p:spPr>
        <p:txBody>
          <a:bodyPr/>
          <a:lstStyle/>
          <a:p>
            <a:r>
              <a:rPr lang="en-AU"/>
              <a:t>26 February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035554"/>
            <a:ext cx="6858000" cy="484187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B60050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143000" y="4540444"/>
            <a:ext cx="6858000" cy="484187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Contact Details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3530665"/>
            <a:ext cx="6858000" cy="48418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B60050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03808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DD6D-A007-46A6-8410-C721B4E91AD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1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51E0-F47F-41B8-A10D-4D54C71A2A37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57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28557-C581-4FE7-BEEC-2AB70D3DA04F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9071-57D4-404D-9C06-2013A64E11A6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6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25650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2FB1-BB0E-46D4-B3A2-2477E4C573DD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39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67F9-5989-4AE0-86AD-08E6FA671BF5}" type="datetime1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9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F7FD-F095-41B6-9254-9F733AD5EDF6}" type="datetime1">
              <a:rPr lang="en-US" smtClean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3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52BD-07EE-4461-9328-8DDAD8B8C638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5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5D60-4B57-4884-8C09-E4DF2B1425B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14C5-481A-4C9A-9CB0-EF980E2B7A73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524000" cy="6858000"/>
          </a:xfrm>
          <a:prstGeom prst="rect">
            <a:avLst/>
          </a:prstGeom>
          <a:solidFill>
            <a:srgbClr val="B6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solidFill>
                <a:srgbClr val="B6004B"/>
              </a:solidFill>
              <a:latin typeface="Futura Medium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" y="6362617"/>
            <a:ext cx="7992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E33D64-4123-6343-8DB3-63E3E82C3CF3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5365547" y="6358094"/>
            <a:ext cx="3631935" cy="374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Medium" charset="0"/>
                <a:ea typeface="Futura Medium" charset="0"/>
                <a:cs typeface="Futura Medium" charset="0"/>
              </a:defRPr>
            </a:lvl1pPr>
          </a:lstStyle>
          <a:p>
            <a:r>
              <a:rPr lang="en-US" sz="1400">
                <a:solidFill>
                  <a:srgbClr val="B6004B"/>
                </a:solidFill>
              </a:rPr>
              <a:t>The Australian National</a:t>
            </a:r>
            <a:r>
              <a:rPr lang="en-US" sz="1400" baseline="0">
                <a:solidFill>
                  <a:srgbClr val="B6004B"/>
                </a:solidFill>
              </a:rPr>
              <a:t> Fabrication Facility</a:t>
            </a:r>
            <a:endParaRPr lang="en-US" sz="1400">
              <a:solidFill>
                <a:srgbClr val="B6004B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46096" y="6414374"/>
            <a:ext cx="469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F4BDF29-FAB8-EC47-96A7-1F570E7D45B1}" type="slidenum">
              <a:rPr lang="en-US" sz="1200" smtClean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pPr algn="ctr"/>
              <a:t>‹#›</a:t>
            </a:fld>
            <a:endParaRPr lang="en-US" sz="1800">
              <a:solidFill>
                <a:schemeClr val="bg1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11" y="2868324"/>
            <a:ext cx="1063379" cy="1459836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 rot="16200000">
            <a:off x="-518159" y="815888"/>
            <a:ext cx="2560321" cy="1236553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SECTION</a:t>
            </a:r>
          </a:p>
        </p:txBody>
      </p:sp>
    </p:spTree>
    <p:extLst>
      <p:ext uri="{BB962C8B-B14F-4D97-AF65-F5344CB8AC3E}">
        <p14:creationId xmlns:p14="http://schemas.microsoft.com/office/powerpoint/2010/main" val="424622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9B93C-F88D-44F0-9948-165C6485F81F}"/>
              </a:ext>
            </a:extLst>
          </p:cNvPr>
          <p:cNvPicPr>
            <a:picLocks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1930"/>
            <a:ext cx="9000000" cy="52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49" y="6407929"/>
            <a:ext cx="7376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38366EDE-E144-4CC0-B9E1-35FFFA1ADF62}" type="datetime1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90" y="6407929"/>
            <a:ext cx="4578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064719F-1ADB-C245-B17C-DF558A3D04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rgbClr val="B60050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00" b="0" i="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1800" b="0" i="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1500" b="0" i="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1350" b="0" i="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1350" b="0" i="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jpeg"/><Relationship Id="rId17" Type="http://schemas.openxmlformats.org/officeDocument/2006/relationships/image" Target="../media/image27.png"/><Relationship Id="rId2" Type="http://schemas.openxmlformats.org/officeDocument/2006/relationships/image" Target="../media/image15.png"/><Relationship Id="rId16" Type="http://schemas.openxmlformats.org/officeDocument/2006/relationships/hyperlink" Target="https://www.pngall.com/maintenance-png" TargetMode="External"/><Relationship Id="rId20" Type="http://schemas.openxmlformats.org/officeDocument/2006/relationships/hyperlink" Target="https://www.freestock.com/free-icons/vector-illustration-clock-icon-pink-569375599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3.jp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10" Type="http://schemas.openxmlformats.org/officeDocument/2006/relationships/image" Target="../media/image22.jpeg"/><Relationship Id="rId19" Type="http://schemas.openxmlformats.org/officeDocument/2006/relationships/image" Target="../media/image29.jpg"/><Relationship Id="rId4" Type="http://schemas.openxmlformats.org/officeDocument/2006/relationships/image" Target="../media/image17.jpeg"/><Relationship Id="rId9" Type="http://schemas.openxmlformats.org/officeDocument/2006/relationships/image" Target="../media/image21.jpeg"/><Relationship Id="rId14" Type="http://schemas.openxmlformats.org/officeDocument/2006/relationships/hyperlink" Target="http://2015.igem.org/TU_Dresden/Safe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CEEEEF6-7C6F-4750-AB4F-AD97A2C950DC}"/>
              </a:ext>
            </a:extLst>
          </p:cNvPr>
          <p:cNvSpPr/>
          <p:nvPr/>
        </p:nvSpPr>
        <p:spPr>
          <a:xfrm>
            <a:off x="78155" y="1493838"/>
            <a:ext cx="458338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B6004B"/>
                </a:solidFill>
                <a:latin typeface="Futura Medium" charset="0"/>
              </a:rPr>
              <a:t>What is ANFF?</a:t>
            </a:r>
          </a:p>
          <a:p>
            <a:r>
              <a:rPr lang="en-US" dirty="0">
                <a:latin typeface="Futura Medium" charset="0"/>
              </a:rPr>
              <a:t>National Network of open-access labs </a:t>
            </a:r>
          </a:p>
          <a:p>
            <a:r>
              <a:rPr lang="en-US" dirty="0">
                <a:latin typeface="Futura Medium" charset="0"/>
              </a:rPr>
              <a:t>8 Node / 21 Institutions</a:t>
            </a:r>
          </a:p>
          <a:p>
            <a:r>
              <a:rPr lang="en-US" dirty="0">
                <a:latin typeface="Futura Medium" charset="0"/>
              </a:rPr>
              <a:t>25+ years</a:t>
            </a:r>
          </a:p>
          <a:p>
            <a:endParaRPr lang="en-US" dirty="0">
              <a:latin typeface="Futura Medium" charset="0"/>
            </a:endParaRPr>
          </a:p>
          <a:p>
            <a:r>
              <a:rPr lang="en-US" b="1" dirty="0">
                <a:solidFill>
                  <a:srgbClr val="B70050"/>
                </a:solidFill>
                <a:latin typeface="Futura Medium" charset="0"/>
              </a:rPr>
              <a:t>&gt;170 ANFF staff </a:t>
            </a:r>
          </a:p>
          <a:p>
            <a:r>
              <a:rPr lang="en-US" b="1" dirty="0">
                <a:solidFill>
                  <a:srgbClr val="B6004B"/>
                </a:solidFill>
                <a:latin typeface="Futura Medium" charset="0"/>
              </a:rPr>
              <a:t>&gt;500 tools </a:t>
            </a:r>
            <a:r>
              <a:rPr lang="en-US" dirty="0">
                <a:latin typeface="Futura Medium" charset="0"/>
              </a:rPr>
              <a:t>across Australia</a:t>
            </a:r>
          </a:p>
          <a:p>
            <a:r>
              <a:rPr lang="en-US" b="1" dirty="0">
                <a:solidFill>
                  <a:srgbClr val="B70050"/>
                </a:solidFill>
                <a:latin typeface="Futura Medium" charset="0"/>
              </a:rPr>
              <a:t>&gt; 200,000 </a:t>
            </a:r>
            <a:r>
              <a:rPr lang="en-US" b="1" dirty="0" err="1">
                <a:solidFill>
                  <a:srgbClr val="B70050"/>
                </a:solidFill>
                <a:latin typeface="Futura Medium" charset="0"/>
              </a:rPr>
              <a:t>hrs</a:t>
            </a:r>
            <a:r>
              <a:rPr lang="en-US" b="1" dirty="0">
                <a:solidFill>
                  <a:srgbClr val="B70050"/>
                </a:solidFill>
                <a:latin typeface="Futura Medium" charset="0"/>
              </a:rPr>
              <a:t> </a:t>
            </a:r>
            <a:r>
              <a:rPr lang="en-US" dirty="0">
                <a:latin typeface="Futura Medium" charset="0"/>
              </a:rPr>
              <a:t>of tool usage</a:t>
            </a:r>
          </a:p>
          <a:p>
            <a:endParaRPr lang="en-US" dirty="0">
              <a:latin typeface="Futura Medium" charset="0"/>
            </a:endParaRPr>
          </a:p>
          <a:p>
            <a:endParaRPr lang="en-US" dirty="0">
              <a:latin typeface="Futura Medium" charset="0"/>
            </a:endParaRPr>
          </a:p>
          <a:p>
            <a:r>
              <a:rPr lang="en-US" sz="2000" b="1" dirty="0">
                <a:solidFill>
                  <a:srgbClr val="B6004B"/>
                </a:solidFill>
                <a:latin typeface="Futura Medium" charset="0"/>
              </a:rPr>
              <a:t>How?</a:t>
            </a:r>
          </a:p>
          <a:p>
            <a:r>
              <a:rPr lang="en-US" dirty="0">
                <a:latin typeface="Futura Medium" charset="0"/>
              </a:rPr>
              <a:t>NCRIS Funding from Federal  Govt</a:t>
            </a:r>
          </a:p>
          <a:p>
            <a:r>
              <a:rPr lang="en-US" dirty="0">
                <a:latin typeface="Futura Medium" charset="0"/>
              </a:rPr>
              <a:t>Co-funding from State Government, CSIRO, &amp; Host Institutions</a:t>
            </a:r>
          </a:p>
          <a:p>
            <a:endParaRPr lang="en-US" dirty="0">
              <a:latin typeface="Futura Medium" charset="0"/>
            </a:endParaRPr>
          </a:p>
          <a:p>
            <a:r>
              <a:rPr lang="en-US" b="1" dirty="0">
                <a:solidFill>
                  <a:srgbClr val="B6004B"/>
                </a:solidFill>
                <a:latin typeface="Futura Medium" charset="0"/>
              </a:rPr>
              <a:t>Total investment &gt;&gt; $400 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50902-D599-4993-BC1B-7E1611BB10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1078" y="998426"/>
            <a:ext cx="5404439" cy="43657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9E81B9-92BF-4680-B624-400E36671C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933" y="5383845"/>
            <a:ext cx="3981468" cy="874631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7F17EF5B-E016-4F68-8BEE-B54D3821A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163" y="327480"/>
            <a:ext cx="6499679" cy="576011"/>
          </a:xfrm>
        </p:spPr>
        <p:txBody>
          <a:bodyPr>
            <a:normAutofit fontScale="90000"/>
          </a:bodyPr>
          <a:lstStyle/>
          <a:p>
            <a:r>
              <a:rPr lang="en-AU" sz="2800" b="1" dirty="0"/>
              <a:t>Australian National Fabrication Facility </a:t>
            </a:r>
            <a:br>
              <a:rPr lang="en-AU" sz="2800" b="1" dirty="0"/>
            </a:br>
            <a:r>
              <a:rPr lang="en-AU" sz="2800" b="1" dirty="0"/>
              <a:t>(ANFF)</a:t>
            </a:r>
          </a:p>
        </p:txBody>
      </p:sp>
      <p:sp>
        <p:nvSpPr>
          <p:cNvPr id="4" name="Cover Q, NSW, Mats, Opto">
            <a:extLst>
              <a:ext uri="{FF2B5EF4-FFF2-40B4-BE49-F238E27FC236}">
                <a16:creationId xmlns:a16="http://schemas.microsoft.com/office/drawing/2014/main" id="{4DA405E3-7236-4429-9C04-983EE6F3D063}"/>
              </a:ext>
            </a:extLst>
          </p:cNvPr>
          <p:cNvSpPr/>
          <p:nvPr/>
        </p:nvSpPr>
        <p:spPr>
          <a:xfrm>
            <a:off x="7708106" y="3221831"/>
            <a:ext cx="1426369" cy="1543050"/>
          </a:xfrm>
          <a:custGeom>
            <a:avLst/>
            <a:gdLst>
              <a:gd name="connsiteX0" fmla="*/ 871538 w 1416844"/>
              <a:gd name="connsiteY0" fmla="*/ 9525 h 1543050"/>
              <a:gd name="connsiteX1" fmla="*/ 1209675 w 1416844"/>
              <a:gd name="connsiteY1" fmla="*/ 0 h 1543050"/>
              <a:gd name="connsiteX2" fmla="*/ 1416844 w 1416844"/>
              <a:gd name="connsiteY2" fmla="*/ 611982 h 1543050"/>
              <a:gd name="connsiteX3" fmla="*/ 1345407 w 1416844"/>
              <a:gd name="connsiteY3" fmla="*/ 1012032 h 1543050"/>
              <a:gd name="connsiteX4" fmla="*/ 1231107 w 1416844"/>
              <a:gd name="connsiteY4" fmla="*/ 1012032 h 1543050"/>
              <a:gd name="connsiteX5" fmla="*/ 954882 w 1416844"/>
              <a:gd name="connsiteY5" fmla="*/ 1002507 h 1543050"/>
              <a:gd name="connsiteX6" fmla="*/ 666750 w 1416844"/>
              <a:gd name="connsiteY6" fmla="*/ 1428750 h 1543050"/>
              <a:gd name="connsiteX7" fmla="*/ 221457 w 1416844"/>
              <a:gd name="connsiteY7" fmla="*/ 1543050 h 1543050"/>
              <a:gd name="connsiteX8" fmla="*/ 0 w 1416844"/>
              <a:gd name="connsiteY8" fmla="*/ 1388269 h 1543050"/>
              <a:gd name="connsiteX9" fmla="*/ 547688 w 1416844"/>
              <a:gd name="connsiteY9" fmla="*/ 742950 h 1543050"/>
              <a:gd name="connsiteX10" fmla="*/ 631032 w 1416844"/>
              <a:gd name="connsiteY10" fmla="*/ 652463 h 1543050"/>
              <a:gd name="connsiteX11" fmla="*/ 631032 w 1416844"/>
              <a:gd name="connsiteY11" fmla="*/ 626269 h 1543050"/>
              <a:gd name="connsiteX12" fmla="*/ 652463 w 1416844"/>
              <a:gd name="connsiteY12" fmla="*/ 619125 h 1543050"/>
              <a:gd name="connsiteX13" fmla="*/ 738188 w 1416844"/>
              <a:gd name="connsiteY13" fmla="*/ 509588 h 1543050"/>
              <a:gd name="connsiteX14" fmla="*/ 871538 w 141684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566738 w 1435894"/>
              <a:gd name="connsiteY9" fmla="*/ 742950 h 1543050"/>
              <a:gd name="connsiteX10" fmla="*/ 650082 w 1435894"/>
              <a:gd name="connsiteY10" fmla="*/ 652463 h 1543050"/>
              <a:gd name="connsiteX11" fmla="*/ 650082 w 1435894"/>
              <a:gd name="connsiteY11" fmla="*/ 626269 h 1543050"/>
              <a:gd name="connsiteX12" fmla="*/ 671513 w 1435894"/>
              <a:gd name="connsiteY12" fmla="*/ 619125 h 1543050"/>
              <a:gd name="connsiteX13" fmla="*/ 757238 w 1435894"/>
              <a:gd name="connsiteY13" fmla="*/ 509588 h 1543050"/>
              <a:gd name="connsiteX14" fmla="*/ 890588 w 143589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402432 w 1435894"/>
              <a:gd name="connsiteY9" fmla="*/ 909638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78620 w 1435894"/>
              <a:gd name="connsiteY9" fmla="*/ 962026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1047751 w 1435894"/>
              <a:gd name="connsiteY5" fmla="*/ 1031082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57251 w 1402557"/>
              <a:gd name="connsiteY0" fmla="*/ 9525 h 1543050"/>
              <a:gd name="connsiteX1" fmla="*/ 1195388 w 1402557"/>
              <a:gd name="connsiteY1" fmla="*/ 0 h 1543050"/>
              <a:gd name="connsiteX2" fmla="*/ 1402557 w 1402557"/>
              <a:gd name="connsiteY2" fmla="*/ 611982 h 1543050"/>
              <a:gd name="connsiteX3" fmla="*/ 1331120 w 1402557"/>
              <a:gd name="connsiteY3" fmla="*/ 1012032 h 1543050"/>
              <a:gd name="connsiteX4" fmla="*/ 1216820 w 1402557"/>
              <a:gd name="connsiteY4" fmla="*/ 1012032 h 1543050"/>
              <a:gd name="connsiteX5" fmla="*/ 1014414 w 1402557"/>
              <a:gd name="connsiteY5" fmla="*/ 1031082 h 1543050"/>
              <a:gd name="connsiteX6" fmla="*/ 652463 w 1402557"/>
              <a:gd name="connsiteY6" fmla="*/ 1428750 h 1543050"/>
              <a:gd name="connsiteX7" fmla="*/ 207170 w 1402557"/>
              <a:gd name="connsiteY7" fmla="*/ 1543050 h 1543050"/>
              <a:gd name="connsiteX8" fmla="*/ 0 w 1402557"/>
              <a:gd name="connsiteY8" fmla="*/ 1385888 h 1543050"/>
              <a:gd name="connsiteX9" fmla="*/ 335758 w 1402557"/>
              <a:gd name="connsiteY9" fmla="*/ 950119 h 1543050"/>
              <a:gd name="connsiteX10" fmla="*/ 481013 w 1402557"/>
              <a:gd name="connsiteY10" fmla="*/ 816769 h 1543050"/>
              <a:gd name="connsiteX11" fmla="*/ 535782 w 1402557"/>
              <a:gd name="connsiteY11" fmla="*/ 723900 h 1543050"/>
              <a:gd name="connsiteX12" fmla="*/ 616745 w 1402557"/>
              <a:gd name="connsiteY12" fmla="*/ 652463 h 1543050"/>
              <a:gd name="connsiteX13" fmla="*/ 616745 w 1402557"/>
              <a:gd name="connsiteY13" fmla="*/ 626269 h 1543050"/>
              <a:gd name="connsiteX14" fmla="*/ 638176 w 1402557"/>
              <a:gd name="connsiteY14" fmla="*/ 619125 h 1543050"/>
              <a:gd name="connsiteX15" fmla="*/ 723901 w 1402557"/>
              <a:gd name="connsiteY15" fmla="*/ 509588 h 1543050"/>
              <a:gd name="connsiteX16" fmla="*/ 857251 w 1402557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6369" h="1543050">
                <a:moveTo>
                  <a:pt x="881063" y="9525"/>
                </a:moveTo>
                <a:lnTo>
                  <a:pt x="1219200" y="0"/>
                </a:lnTo>
                <a:lnTo>
                  <a:pt x="1426369" y="611982"/>
                </a:lnTo>
                <a:lnTo>
                  <a:pt x="1354932" y="1012032"/>
                </a:lnTo>
                <a:lnTo>
                  <a:pt x="1240632" y="1012032"/>
                </a:lnTo>
                <a:lnTo>
                  <a:pt x="1038226" y="1031082"/>
                </a:lnTo>
                <a:lnTo>
                  <a:pt x="676275" y="1428750"/>
                </a:lnTo>
                <a:lnTo>
                  <a:pt x="230982" y="1543050"/>
                </a:lnTo>
                <a:lnTo>
                  <a:pt x="0" y="1371601"/>
                </a:lnTo>
                <a:cubicBezTo>
                  <a:pt x="130176" y="1218406"/>
                  <a:pt x="222251" y="1100932"/>
                  <a:pt x="359570" y="950119"/>
                </a:cubicBezTo>
                <a:cubicBezTo>
                  <a:pt x="439342" y="864394"/>
                  <a:pt x="471885" y="851297"/>
                  <a:pt x="504825" y="816769"/>
                </a:cubicBezTo>
                <a:cubicBezTo>
                  <a:pt x="549671" y="727471"/>
                  <a:pt x="502444" y="777478"/>
                  <a:pt x="559594" y="723900"/>
                </a:cubicBezTo>
                <a:lnTo>
                  <a:pt x="640557" y="652463"/>
                </a:lnTo>
                <a:lnTo>
                  <a:pt x="640557" y="626269"/>
                </a:lnTo>
                <a:lnTo>
                  <a:pt x="661988" y="619125"/>
                </a:lnTo>
                <a:lnTo>
                  <a:pt x="747713" y="509588"/>
                </a:lnTo>
                <a:lnTo>
                  <a:pt x="881063" y="952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Cover WA">
            <a:extLst>
              <a:ext uri="{FF2B5EF4-FFF2-40B4-BE49-F238E27FC236}">
                <a16:creationId xmlns:a16="http://schemas.microsoft.com/office/drawing/2014/main" id="{D798E8FF-762B-482F-B6D1-8A23D2EF4056}"/>
              </a:ext>
            </a:extLst>
          </p:cNvPr>
          <p:cNvSpPr/>
          <p:nvPr/>
        </p:nvSpPr>
        <p:spPr>
          <a:xfrm>
            <a:off x="3961620" y="3625453"/>
            <a:ext cx="438150" cy="359569"/>
          </a:xfrm>
          <a:custGeom>
            <a:avLst/>
            <a:gdLst>
              <a:gd name="connsiteX0" fmla="*/ 871538 w 1416844"/>
              <a:gd name="connsiteY0" fmla="*/ 9525 h 1543050"/>
              <a:gd name="connsiteX1" fmla="*/ 1209675 w 1416844"/>
              <a:gd name="connsiteY1" fmla="*/ 0 h 1543050"/>
              <a:gd name="connsiteX2" fmla="*/ 1416844 w 1416844"/>
              <a:gd name="connsiteY2" fmla="*/ 611982 h 1543050"/>
              <a:gd name="connsiteX3" fmla="*/ 1345407 w 1416844"/>
              <a:gd name="connsiteY3" fmla="*/ 1012032 h 1543050"/>
              <a:gd name="connsiteX4" fmla="*/ 1231107 w 1416844"/>
              <a:gd name="connsiteY4" fmla="*/ 1012032 h 1543050"/>
              <a:gd name="connsiteX5" fmla="*/ 954882 w 1416844"/>
              <a:gd name="connsiteY5" fmla="*/ 1002507 h 1543050"/>
              <a:gd name="connsiteX6" fmla="*/ 666750 w 1416844"/>
              <a:gd name="connsiteY6" fmla="*/ 1428750 h 1543050"/>
              <a:gd name="connsiteX7" fmla="*/ 221457 w 1416844"/>
              <a:gd name="connsiteY7" fmla="*/ 1543050 h 1543050"/>
              <a:gd name="connsiteX8" fmla="*/ 0 w 1416844"/>
              <a:gd name="connsiteY8" fmla="*/ 1388269 h 1543050"/>
              <a:gd name="connsiteX9" fmla="*/ 547688 w 1416844"/>
              <a:gd name="connsiteY9" fmla="*/ 742950 h 1543050"/>
              <a:gd name="connsiteX10" fmla="*/ 631032 w 1416844"/>
              <a:gd name="connsiteY10" fmla="*/ 652463 h 1543050"/>
              <a:gd name="connsiteX11" fmla="*/ 631032 w 1416844"/>
              <a:gd name="connsiteY11" fmla="*/ 626269 h 1543050"/>
              <a:gd name="connsiteX12" fmla="*/ 652463 w 1416844"/>
              <a:gd name="connsiteY12" fmla="*/ 619125 h 1543050"/>
              <a:gd name="connsiteX13" fmla="*/ 738188 w 1416844"/>
              <a:gd name="connsiteY13" fmla="*/ 509588 h 1543050"/>
              <a:gd name="connsiteX14" fmla="*/ 871538 w 141684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566738 w 1435894"/>
              <a:gd name="connsiteY9" fmla="*/ 742950 h 1543050"/>
              <a:gd name="connsiteX10" fmla="*/ 650082 w 1435894"/>
              <a:gd name="connsiteY10" fmla="*/ 652463 h 1543050"/>
              <a:gd name="connsiteX11" fmla="*/ 650082 w 1435894"/>
              <a:gd name="connsiteY11" fmla="*/ 626269 h 1543050"/>
              <a:gd name="connsiteX12" fmla="*/ 671513 w 1435894"/>
              <a:gd name="connsiteY12" fmla="*/ 619125 h 1543050"/>
              <a:gd name="connsiteX13" fmla="*/ 757238 w 1435894"/>
              <a:gd name="connsiteY13" fmla="*/ 509588 h 1543050"/>
              <a:gd name="connsiteX14" fmla="*/ 890588 w 143589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402432 w 1435894"/>
              <a:gd name="connsiteY9" fmla="*/ 909638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78620 w 1435894"/>
              <a:gd name="connsiteY9" fmla="*/ 962026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1047751 w 1435894"/>
              <a:gd name="connsiteY5" fmla="*/ 1031082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57251 w 1402557"/>
              <a:gd name="connsiteY0" fmla="*/ 9525 h 1543050"/>
              <a:gd name="connsiteX1" fmla="*/ 1195388 w 1402557"/>
              <a:gd name="connsiteY1" fmla="*/ 0 h 1543050"/>
              <a:gd name="connsiteX2" fmla="*/ 1402557 w 1402557"/>
              <a:gd name="connsiteY2" fmla="*/ 611982 h 1543050"/>
              <a:gd name="connsiteX3" fmla="*/ 1331120 w 1402557"/>
              <a:gd name="connsiteY3" fmla="*/ 1012032 h 1543050"/>
              <a:gd name="connsiteX4" fmla="*/ 1216820 w 1402557"/>
              <a:gd name="connsiteY4" fmla="*/ 1012032 h 1543050"/>
              <a:gd name="connsiteX5" fmla="*/ 1014414 w 1402557"/>
              <a:gd name="connsiteY5" fmla="*/ 1031082 h 1543050"/>
              <a:gd name="connsiteX6" fmla="*/ 652463 w 1402557"/>
              <a:gd name="connsiteY6" fmla="*/ 1428750 h 1543050"/>
              <a:gd name="connsiteX7" fmla="*/ 207170 w 1402557"/>
              <a:gd name="connsiteY7" fmla="*/ 1543050 h 1543050"/>
              <a:gd name="connsiteX8" fmla="*/ 0 w 1402557"/>
              <a:gd name="connsiteY8" fmla="*/ 1385888 h 1543050"/>
              <a:gd name="connsiteX9" fmla="*/ 335758 w 1402557"/>
              <a:gd name="connsiteY9" fmla="*/ 950119 h 1543050"/>
              <a:gd name="connsiteX10" fmla="*/ 481013 w 1402557"/>
              <a:gd name="connsiteY10" fmla="*/ 816769 h 1543050"/>
              <a:gd name="connsiteX11" fmla="*/ 535782 w 1402557"/>
              <a:gd name="connsiteY11" fmla="*/ 723900 h 1543050"/>
              <a:gd name="connsiteX12" fmla="*/ 616745 w 1402557"/>
              <a:gd name="connsiteY12" fmla="*/ 652463 h 1543050"/>
              <a:gd name="connsiteX13" fmla="*/ 616745 w 1402557"/>
              <a:gd name="connsiteY13" fmla="*/ 626269 h 1543050"/>
              <a:gd name="connsiteX14" fmla="*/ 638176 w 1402557"/>
              <a:gd name="connsiteY14" fmla="*/ 619125 h 1543050"/>
              <a:gd name="connsiteX15" fmla="*/ 723901 w 1402557"/>
              <a:gd name="connsiteY15" fmla="*/ 509588 h 1543050"/>
              <a:gd name="connsiteX16" fmla="*/ 857251 w 1402557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59594 w 1426369"/>
              <a:gd name="connsiteY10" fmla="*/ 723900 h 1543050"/>
              <a:gd name="connsiteX11" fmla="*/ 640557 w 1426369"/>
              <a:gd name="connsiteY11" fmla="*/ 652463 h 1543050"/>
              <a:gd name="connsiteX12" fmla="*/ 640557 w 1426369"/>
              <a:gd name="connsiteY12" fmla="*/ 626269 h 1543050"/>
              <a:gd name="connsiteX13" fmla="*/ 661988 w 1426369"/>
              <a:gd name="connsiteY13" fmla="*/ 619125 h 1543050"/>
              <a:gd name="connsiteX14" fmla="*/ 747713 w 1426369"/>
              <a:gd name="connsiteY14" fmla="*/ 509588 h 1543050"/>
              <a:gd name="connsiteX15" fmla="*/ 881063 w 1426369"/>
              <a:gd name="connsiteY15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559594 w 1426369"/>
              <a:gd name="connsiteY9" fmla="*/ 723900 h 1543050"/>
              <a:gd name="connsiteX10" fmla="*/ 640557 w 1426369"/>
              <a:gd name="connsiteY10" fmla="*/ 652463 h 1543050"/>
              <a:gd name="connsiteX11" fmla="*/ 640557 w 1426369"/>
              <a:gd name="connsiteY11" fmla="*/ 626269 h 1543050"/>
              <a:gd name="connsiteX12" fmla="*/ 661988 w 1426369"/>
              <a:gd name="connsiteY12" fmla="*/ 619125 h 1543050"/>
              <a:gd name="connsiteX13" fmla="*/ 747713 w 1426369"/>
              <a:gd name="connsiteY13" fmla="*/ 509588 h 1543050"/>
              <a:gd name="connsiteX14" fmla="*/ 881063 w 1426369"/>
              <a:gd name="connsiteY14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559594 w 1426369"/>
              <a:gd name="connsiteY9" fmla="*/ 723900 h 1543050"/>
              <a:gd name="connsiteX10" fmla="*/ 640557 w 1426369"/>
              <a:gd name="connsiteY10" fmla="*/ 652463 h 1543050"/>
              <a:gd name="connsiteX11" fmla="*/ 640557 w 1426369"/>
              <a:gd name="connsiteY11" fmla="*/ 626269 h 1543050"/>
              <a:gd name="connsiteX12" fmla="*/ 747713 w 1426369"/>
              <a:gd name="connsiteY12" fmla="*/ 509588 h 1543050"/>
              <a:gd name="connsiteX13" fmla="*/ 881063 w 1426369"/>
              <a:gd name="connsiteY13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52463 h 1543050"/>
              <a:gd name="connsiteX10" fmla="*/ 640557 w 1426369"/>
              <a:gd name="connsiteY10" fmla="*/ 626269 h 1543050"/>
              <a:gd name="connsiteX11" fmla="*/ 747713 w 1426369"/>
              <a:gd name="connsiteY11" fmla="*/ 509588 h 1543050"/>
              <a:gd name="connsiteX12" fmla="*/ 881063 w 1426369"/>
              <a:gd name="connsiteY12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10" fmla="*/ 747713 w 1426369"/>
              <a:gd name="connsiteY10" fmla="*/ 509588 h 1543050"/>
              <a:gd name="connsiteX11" fmla="*/ 881063 w 1426369"/>
              <a:gd name="connsiteY11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10" fmla="*/ 881063 w 1426369"/>
              <a:gd name="connsiteY10" fmla="*/ 9525 h 1543050"/>
              <a:gd name="connsiteX0" fmla="*/ 640557 w 1426369"/>
              <a:gd name="connsiteY0" fmla="*/ 626269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354932 w 1426369"/>
              <a:gd name="connsiteY2" fmla="*/ 400050 h 931068"/>
              <a:gd name="connsiteX3" fmla="*/ 1240632 w 1426369"/>
              <a:gd name="connsiteY3" fmla="*/ 400050 h 931068"/>
              <a:gd name="connsiteX4" fmla="*/ 1038226 w 1426369"/>
              <a:gd name="connsiteY4" fmla="*/ 419100 h 931068"/>
              <a:gd name="connsiteX5" fmla="*/ 676275 w 1426369"/>
              <a:gd name="connsiteY5" fmla="*/ 816768 h 931068"/>
              <a:gd name="connsiteX6" fmla="*/ 230982 w 1426369"/>
              <a:gd name="connsiteY6" fmla="*/ 931068 h 931068"/>
              <a:gd name="connsiteX7" fmla="*/ 0 w 1426369"/>
              <a:gd name="connsiteY7" fmla="*/ 759619 h 931068"/>
              <a:gd name="connsiteX8" fmla="*/ 640557 w 1426369"/>
              <a:gd name="connsiteY8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240632 w 1426369"/>
              <a:gd name="connsiteY2" fmla="*/ 400050 h 931068"/>
              <a:gd name="connsiteX3" fmla="*/ 1038226 w 1426369"/>
              <a:gd name="connsiteY3" fmla="*/ 419100 h 931068"/>
              <a:gd name="connsiteX4" fmla="*/ 676275 w 1426369"/>
              <a:gd name="connsiteY4" fmla="*/ 816768 h 931068"/>
              <a:gd name="connsiteX5" fmla="*/ 230982 w 1426369"/>
              <a:gd name="connsiteY5" fmla="*/ 931068 h 931068"/>
              <a:gd name="connsiteX6" fmla="*/ 0 w 1426369"/>
              <a:gd name="connsiteY6" fmla="*/ 759619 h 931068"/>
              <a:gd name="connsiteX7" fmla="*/ 640557 w 1426369"/>
              <a:gd name="connsiteY7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038226 w 1426369"/>
              <a:gd name="connsiteY2" fmla="*/ 419100 h 931068"/>
              <a:gd name="connsiteX3" fmla="*/ 676275 w 1426369"/>
              <a:gd name="connsiteY3" fmla="*/ 816768 h 931068"/>
              <a:gd name="connsiteX4" fmla="*/ 230982 w 1426369"/>
              <a:gd name="connsiteY4" fmla="*/ 931068 h 931068"/>
              <a:gd name="connsiteX5" fmla="*/ 0 w 1426369"/>
              <a:gd name="connsiteY5" fmla="*/ 759619 h 931068"/>
              <a:gd name="connsiteX6" fmla="*/ 640557 w 1426369"/>
              <a:gd name="connsiteY6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676275 w 1426369"/>
              <a:gd name="connsiteY2" fmla="*/ 816768 h 931068"/>
              <a:gd name="connsiteX3" fmla="*/ 230982 w 1426369"/>
              <a:gd name="connsiteY3" fmla="*/ 931068 h 931068"/>
              <a:gd name="connsiteX4" fmla="*/ 0 w 1426369"/>
              <a:gd name="connsiteY4" fmla="*/ 759619 h 931068"/>
              <a:gd name="connsiteX5" fmla="*/ 640557 w 1426369"/>
              <a:gd name="connsiteY5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230982 w 1426369"/>
              <a:gd name="connsiteY2" fmla="*/ 931068 h 931068"/>
              <a:gd name="connsiteX3" fmla="*/ 0 w 1426369"/>
              <a:gd name="connsiteY3" fmla="*/ 759619 h 931068"/>
              <a:gd name="connsiteX4" fmla="*/ 640557 w 1426369"/>
              <a:gd name="connsiteY4" fmla="*/ 14287 h 931068"/>
              <a:gd name="connsiteX0" fmla="*/ 640557 w 892969"/>
              <a:gd name="connsiteY0" fmla="*/ 0 h 916781"/>
              <a:gd name="connsiteX1" fmla="*/ 892969 w 892969"/>
              <a:gd name="connsiteY1" fmla="*/ 442913 h 916781"/>
              <a:gd name="connsiteX2" fmla="*/ 230982 w 892969"/>
              <a:gd name="connsiteY2" fmla="*/ 916781 h 916781"/>
              <a:gd name="connsiteX3" fmla="*/ 0 w 892969"/>
              <a:gd name="connsiteY3" fmla="*/ 745332 h 916781"/>
              <a:gd name="connsiteX4" fmla="*/ 640557 w 892969"/>
              <a:gd name="connsiteY4" fmla="*/ 0 h 916781"/>
              <a:gd name="connsiteX0" fmla="*/ 640557 w 964406"/>
              <a:gd name="connsiteY0" fmla="*/ 0 h 916781"/>
              <a:gd name="connsiteX1" fmla="*/ 964406 w 964406"/>
              <a:gd name="connsiteY1" fmla="*/ 359569 h 916781"/>
              <a:gd name="connsiteX2" fmla="*/ 230982 w 964406"/>
              <a:gd name="connsiteY2" fmla="*/ 916781 h 916781"/>
              <a:gd name="connsiteX3" fmla="*/ 0 w 964406"/>
              <a:gd name="connsiteY3" fmla="*/ 745332 h 916781"/>
              <a:gd name="connsiteX4" fmla="*/ 640557 w 964406"/>
              <a:gd name="connsiteY4" fmla="*/ 0 h 916781"/>
              <a:gd name="connsiteX0" fmla="*/ 750094 w 964406"/>
              <a:gd name="connsiteY0" fmla="*/ 0 h 916781"/>
              <a:gd name="connsiteX1" fmla="*/ 964406 w 964406"/>
              <a:gd name="connsiteY1" fmla="*/ 359569 h 916781"/>
              <a:gd name="connsiteX2" fmla="*/ 230982 w 964406"/>
              <a:gd name="connsiteY2" fmla="*/ 916781 h 916781"/>
              <a:gd name="connsiteX3" fmla="*/ 0 w 964406"/>
              <a:gd name="connsiteY3" fmla="*/ 745332 h 916781"/>
              <a:gd name="connsiteX4" fmla="*/ 750094 w 964406"/>
              <a:gd name="connsiteY4" fmla="*/ 0 h 916781"/>
              <a:gd name="connsiteX0" fmla="*/ 519112 w 733424"/>
              <a:gd name="connsiteY0" fmla="*/ 0 h 916781"/>
              <a:gd name="connsiteX1" fmla="*/ 733424 w 733424"/>
              <a:gd name="connsiteY1" fmla="*/ 359569 h 916781"/>
              <a:gd name="connsiteX2" fmla="*/ 0 w 733424"/>
              <a:gd name="connsiteY2" fmla="*/ 916781 h 916781"/>
              <a:gd name="connsiteX3" fmla="*/ 300036 w 733424"/>
              <a:gd name="connsiteY3" fmla="*/ 197644 h 916781"/>
              <a:gd name="connsiteX4" fmla="*/ 519112 w 733424"/>
              <a:gd name="connsiteY4" fmla="*/ 0 h 916781"/>
              <a:gd name="connsiteX0" fmla="*/ 219076 w 433388"/>
              <a:gd name="connsiteY0" fmla="*/ 0 h 447675"/>
              <a:gd name="connsiteX1" fmla="*/ 433388 w 433388"/>
              <a:gd name="connsiteY1" fmla="*/ 359569 h 447675"/>
              <a:gd name="connsiteX2" fmla="*/ 283371 w 433388"/>
              <a:gd name="connsiteY2" fmla="*/ 447675 h 447675"/>
              <a:gd name="connsiteX3" fmla="*/ 0 w 433388"/>
              <a:gd name="connsiteY3" fmla="*/ 197644 h 447675"/>
              <a:gd name="connsiteX4" fmla="*/ 219076 w 433388"/>
              <a:gd name="connsiteY4" fmla="*/ 0 h 447675"/>
              <a:gd name="connsiteX0" fmla="*/ 219076 w 433388"/>
              <a:gd name="connsiteY0" fmla="*/ 0 h 359569"/>
              <a:gd name="connsiteX1" fmla="*/ 433388 w 433388"/>
              <a:gd name="connsiteY1" fmla="*/ 359569 h 359569"/>
              <a:gd name="connsiteX2" fmla="*/ 83346 w 433388"/>
              <a:gd name="connsiteY2" fmla="*/ 352425 h 359569"/>
              <a:gd name="connsiteX3" fmla="*/ 0 w 433388"/>
              <a:gd name="connsiteY3" fmla="*/ 197644 h 359569"/>
              <a:gd name="connsiteX4" fmla="*/ 219076 w 433388"/>
              <a:gd name="connsiteY4" fmla="*/ 0 h 359569"/>
              <a:gd name="connsiteX0" fmla="*/ 223838 w 438150"/>
              <a:gd name="connsiteY0" fmla="*/ 0 h 359569"/>
              <a:gd name="connsiteX1" fmla="*/ 438150 w 438150"/>
              <a:gd name="connsiteY1" fmla="*/ 359569 h 359569"/>
              <a:gd name="connsiteX2" fmla="*/ 88108 w 438150"/>
              <a:gd name="connsiteY2" fmla="*/ 352425 h 359569"/>
              <a:gd name="connsiteX3" fmla="*/ 0 w 438150"/>
              <a:gd name="connsiteY3" fmla="*/ 202406 h 359569"/>
              <a:gd name="connsiteX4" fmla="*/ 223838 w 438150"/>
              <a:gd name="connsiteY4" fmla="*/ 0 h 359569"/>
              <a:gd name="connsiteX0" fmla="*/ 223838 w 438150"/>
              <a:gd name="connsiteY0" fmla="*/ 0 h 359569"/>
              <a:gd name="connsiteX1" fmla="*/ 438150 w 438150"/>
              <a:gd name="connsiteY1" fmla="*/ 359569 h 359569"/>
              <a:gd name="connsiteX2" fmla="*/ 88108 w 438150"/>
              <a:gd name="connsiteY2" fmla="*/ 352425 h 359569"/>
              <a:gd name="connsiteX3" fmla="*/ 0 w 438150"/>
              <a:gd name="connsiteY3" fmla="*/ 202406 h 359569"/>
              <a:gd name="connsiteX4" fmla="*/ 223838 w 438150"/>
              <a:gd name="connsiteY4" fmla="*/ 0 h 35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50" h="359569">
                <a:moveTo>
                  <a:pt x="223838" y="0"/>
                </a:moveTo>
                <a:lnTo>
                  <a:pt x="438150" y="359569"/>
                </a:lnTo>
                <a:lnTo>
                  <a:pt x="88108" y="352425"/>
                </a:lnTo>
                <a:lnTo>
                  <a:pt x="0" y="202406"/>
                </a:lnTo>
                <a:lnTo>
                  <a:pt x="22383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Cover SA &amp; VIC">
            <a:extLst>
              <a:ext uri="{FF2B5EF4-FFF2-40B4-BE49-F238E27FC236}">
                <a16:creationId xmlns:a16="http://schemas.microsoft.com/office/drawing/2014/main" id="{65B187BF-32F0-4952-A8B5-AC6B96E60340}"/>
              </a:ext>
            </a:extLst>
          </p:cNvPr>
          <p:cNvSpPr/>
          <p:nvPr/>
        </p:nvSpPr>
        <p:spPr>
          <a:xfrm>
            <a:off x="6461147" y="4210050"/>
            <a:ext cx="931069" cy="799733"/>
          </a:xfrm>
          <a:custGeom>
            <a:avLst/>
            <a:gdLst>
              <a:gd name="connsiteX0" fmla="*/ 871538 w 1416844"/>
              <a:gd name="connsiteY0" fmla="*/ 9525 h 1543050"/>
              <a:gd name="connsiteX1" fmla="*/ 1209675 w 1416844"/>
              <a:gd name="connsiteY1" fmla="*/ 0 h 1543050"/>
              <a:gd name="connsiteX2" fmla="*/ 1416844 w 1416844"/>
              <a:gd name="connsiteY2" fmla="*/ 611982 h 1543050"/>
              <a:gd name="connsiteX3" fmla="*/ 1345407 w 1416844"/>
              <a:gd name="connsiteY3" fmla="*/ 1012032 h 1543050"/>
              <a:gd name="connsiteX4" fmla="*/ 1231107 w 1416844"/>
              <a:gd name="connsiteY4" fmla="*/ 1012032 h 1543050"/>
              <a:gd name="connsiteX5" fmla="*/ 954882 w 1416844"/>
              <a:gd name="connsiteY5" fmla="*/ 1002507 h 1543050"/>
              <a:gd name="connsiteX6" fmla="*/ 666750 w 1416844"/>
              <a:gd name="connsiteY6" fmla="*/ 1428750 h 1543050"/>
              <a:gd name="connsiteX7" fmla="*/ 221457 w 1416844"/>
              <a:gd name="connsiteY7" fmla="*/ 1543050 h 1543050"/>
              <a:gd name="connsiteX8" fmla="*/ 0 w 1416844"/>
              <a:gd name="connsiteY8" fmla="*/ 1388269 h 1543050"/>
              <a:gd name="connsiteX9" fmla="*/ 547688 w 1416844"/>
              <a:gd name="connsiteY9" fmla="*/ 742950 h 1543050"/>
              <a:gd name="connsiteX10" fmla="*/ 631032 w 1416844"/>
              <a:gd name="connsiteY10" fmla="*/ 652463 h 1543050"/>
              <a:gd name="connsiteX11" fmla="*/ 631032 w 1416844"/>
              <a:gd name="connsiteY11" fmla="*/ 626269 h 1543050"/>
              <a:gd name="connsiteX12" fmla="*/ 652463 w 1416844"/>
              <a:gd name="connsiteY12" fmla="*/ 619125 h 1543050"/>
              <a:gd name="connsiteX13" fmla="*/ 738188 w 1416844"/>
              <a:gd name="connsiteY13" fmla="*/ 509588 h 1543050"/>
              <a:gd name="connsiteX14" fmla="*/ 871538 w 141684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566738 w 1435894"/>
              <a:gd name="connsiteY9" fmla="*/ 742950 h 1543050"/>
              <a:gd name="connsiteX10" fmla="*/ 650082 w 1435894"/>
              <a:gd name="connsiteY10" fmla="*/ 652463 h 1543050"/>
              <a:gd name="connsiteX11" fmla="*/ 650082 w 1435894"/>
              <a:gd name="connsiteY11" fmla="*/ 626269 h 1543050"/>
              <a:gd name="connsiteX12" fmla="*/ 671513 w 1435894"/>
              <a:gd name="connsiteY12" fmla="*/ 619125 h 1543050"/>
              <a:gd name="connsiteX13" fmla="*/ 757238 w 1435894"/>
              <a:gd name="connsiteY13" fmla="*/ 509588 h 1543050"/>
              <a:gd name="connsiteX14" fmla="*/ 890588 w 1435894"/>
              <a:gd name="connsiteY14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402432 w 1435894"/>
              <a:gd name="connsiteY9" fmla="*/ 909638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78620 w 1435894"/>
              <a:gd name="connsiteY9" fmla="*/ 962026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66738 w 1435894"/>
              <a:gd name="connsiteY10" fmla="*/ 742950 h 1543050"/>
              <a:gd name="connsiteX11" fmla="*/ 650082 w 1435894"/>
              <a:gd name="connsiteY11" fmla="*/ 652463 h 1543050"/>
              <a:gd name="connsiteX12" fmla="*/ 650082 w 1435894"/>
              <a:gd name="connsiteY12" fmla="*/ 626269 h 1543050"/>
              <a:gd name="connsiteX13" fmla="*/ 671513 w 1435894"/>
              <a:gd name="connsiteY13" fmla="*/ 619125 h 1543050"/>
              <a:gd name="connsiteX14" fmla="*/ 757238 w 1435894"/>
              <a:gd name="connsiteY14" fmla="*/ 509588 h 1543050"/>
              <a:gd name="connsiteX15" fmla="*/ 890588 w 1435894"/>
              <a:gd name="connsiteY15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478632 w 1435894"/>
              <a:gd name="connsiteY10" fmla="*/ 859632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6738 w 1435894"/>
              <a:gd name="connsiteY11" fmla="*/ 74295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973932 w 1435894"/>
              <a:gd name="connsiteY5" fmla="*/ 1002507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90588 w 1435894"/>
              <a:gd name="connsiteY0" fmla="*/ 9525 h 1543050"/>
              <a:gd name="connsiteX1" fmla="*/ 1228725 w 1435894"/>
              <a:gd name="connsiteY1" fmla="*/ 0 h 1543050"/>
              <a:gd name="connsiteX2" fmla="*/ 1435894 w 1435894"/>
              <a:gd name="connsiteY2" fmla="*/ 611982 h 1543050"/>
              <a:gd name="connsiteX3" fmla="*/ 1364457 w 1435894"/>
              <a:gd name="connsiteY3" fmla="*/ 1012032 h 1543050"/>
              <a:gd name="connsiteX4" fmla="*/ 1250157 w 1435894"/>
              <a:gd name="connsiteY4" fmla="*/ 1012032 h 1543050"/>
              <a:gd name="connsiteX5" fmla="*/ 1047751 w 1435894"/>
              <a:gd name="connsiteY5" fmla="*/ 1031082 h 1543050"/>
              <a:gd name="connsiteX6" fmla="*/ 685800 w 1435894"/>
              <a:gd name="connsiteY6" fmla="*/ 1428750 h 1543050"/>
              <a:gd name="connsiteX7" fmla="*/ 240507 w 1435894"/>
              <a:gd name="connsiteY7" fmla="*/ 1543050 h 1543050"/>
              <a:gd name="connsiteX8" fmla="*/ 0 w 1435894"/>
              <a:gd name="connsiteY8" fmla="*/ 1373982 h 1543050"/>
              <a:gd name="connsiteX9" fmla="*/ 369095 w 1435894"/>
              <a:gd name="connsiteY9" fmla="*/ 950119 h 1543050"/>
              <a:gd name="connsiteX10" fmla="*/ 514350 w 1435894"/>
              <a:gd name="connsiteY10" fmla="*/ 816769 h 1543050"/>
              <a:gd name="connsiteX11" fmla="*/ 569119 w 1435894"/>
              <a:gd name="connsiteY11" fmla="*/ 723900 h 1543050"/>
              <a:gd name="connsiteX12" fmla="*/ 650082 w 1435894"/>
              <a:gd name="connsiteY12" fmla="*/ 652463 h 1543050"/>
              <a:gd name="connsiteX13" fmla="*/ 650082 w 1435894"/>
              <a:gd name="connsiteY13" fmla="*/ 626269 h 1543050"/>
              <a:gd name="connsiteX14" fmla="*/ 671513 w 1435894"/>
              <a:gd name="connsiteY14" fmla="*/ 619125 h 1543050"/>
              <a:gd name="connsiteX15" fmla="*/ 757238 w 1435894"/>
              <a:gd name="connsiteY15" fmla="*/ 509588 h 1543050"/>
              <a:gd name="connsiteX16" fmla="*/ 890588 w 1435894"/>
              <a:gd name="connsiteY16" fmla="*/ 9525 h 1543050"/>
              <a:gd name="connsiteX0" fmla="*/ 857251 w 1402557"/>
              <a:gd name="connsiteY0" fmla="*/ 9525 h 1543050"/>
              <a:gd name="connsiteX1" fmla="*/ 1195388 w 1402557"/>
              <a:gd name="connsiteY1" fmla="*/ 0 h 1543050"/>
              <a:gd name="connsiteX2" fmla="*/ 1402557 w 1402557"/>
              <a:gd name="connsiteY2" fmla="*/ 611982 h 1543050"/>
              <a:gd name="connsiteX3" fmla="*/ 1331120 w 1402557"/>
              <a:gd name="connsiteY3" fmla="*/ 1012032 h 1543050"/>
              <a:gd name="connsiteX4" fmla="*/ 1216820 w 1402557"/>
              <a:gd name="connsiteY4" fmla="*/ 1012032 h 1543050"/>
              <a:gd name="connsiteX5" fmla="*/ 1014414 w 1402557"/>
              <a:gd name="connsiteY5" fmla="*/ 1031082 h 1543050"/>
              <a:gd name="connsiteX6" fmla="*/ 652463 w 1402557"/>
              <a:gd name="connsiteY6" fmla="*/ 1428750 h 1543050"/>
              <a:gd name="connsiteX7" fmla="*/ 207170 w 1402557"/>
              <a:gd name="connsiteY7" fmla="*/ 1543050 h 1543050"/>
              <a:gd name="connsiteX8" fmla="*/ 0 w 1402557"/>
              <a:gd name="connsiteY8" fmla="*/ 1385888 h 1543050"/>
              <a:gd name="connsiteX9" fmla="*/ 335758 w 1402557"/>
              <a:gd name="connsiteY9" fmla="*/ 950119 h 1543050"/>
              <a:gd name="connsiteX10" fmla="*/ 481013 w 1402557"/>
              <a:gd name="connsiteY10" fmla="*/ 816769 h 1543050"/>
              <a:gd name="connsiteX11" fmla="*/ 535782 w 1402557"/>
              <a:gd name="connsiteY11" fmla="*/ 723900 h 1543050"/>
              <a:gd name="connsiteX12" fmla="*/ 616745 w 1402557"/>
              <a:gd name="connsiteY12" fmla="*/ 652463 h 1543050"/>
              <a:gd name="connsiteX13" fmla="*/ 616745 w 1402557"/>
              <a:gd name="connsiteY13" fmla="*/ 626269 h 1543050"/>
              <a:gd name="connsiteX14" fmla="*/ 638176 w 1402557"/>
              <a:gd name="connsiteY14" fmla="*/ 619125 h 1543050"/>
              <a:gd name="connsiteX15" fmla="*/ 723901 w 1402557"/>
              <a:gd name="connsiteY15" fmla="*/ 509588 h 1543050"/>
              <a:gd name="connsiteX16" fmla="*/ 857251 w 1402557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04825 w 1426369"/>
              <a:gd name="connsiteY10" fmla="*/ 816769 h 1543050"/>
              <a:gd name="connsiteX11" fmla="*/ 559594 w 1426369"/>
              <a:gd name="connsiteY11" fmla="*/ 723900 h 1543050"/>
              <a:gd name="connsiteX12" fmla="*/ 640557 w 1426369"/>
              <a:gd name="connsiteY12" fmla="*/ 652463 h 1543050"/>
              <a:gd name="connsiteX13" fmla="*/ 640557 w 1426369"/>
              <a:gd name="connsiteY13" fmla="*/ 626269 h 1543050"/>
              <a:gd name="connsiteX14" fmla="*/ 661988 w 1426369"/>
              <a:gd name="connsiteY14" fmla="*/ 619125 h 1543050"/>
              <a:gd name="connsiteX15" fmla="*/ 747713 w 1426369"/>
              <a:gd name="connsiteY15" fmla="*/ 509588 h 1543050"/>
              <a:gd name="connsiteX16" fmla="*/ 881063 w 1426369"/>
              <a:gd name="connsiteY16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359570 w 1426369"/>
              <a:gd name="connsiteY9" fmla="*/ 950119 h 1543050"/>
              <a:gd name="connsiteX10" fmla="*/ 559594 w 1426369"/>
              <a:gd name="connsiteY10" fmla="*/ 723900 h 1543050"/>
              <a:gd name="connsiteX11" fmla="*/ 640557 w 1426369"/>
              <a:gd name="connsiteY11" fmla="*/ 652463 h 1543050"/>
              <a:gd name="connsiteX12" fmla="*/ 640557 w 1426369"/>
              <a:gd name="connsiteY12" fmla="*/ 626269 h 1543050"/>
              <a:gd name="connsiteX13" fmla="*/ 661988 w 1426369"/>
              <a:gd name="connsiteY13" fmla="*/ 619125 h 1543050"/>
              <a:gd name="connsiteX14" fmla="*/ 747713 w 1426369"/>
              <a:gd name="connsiteY14" fmla="*/ 509588 h 1543050"/>
              <a:gd name="connsiteX15" fmla="*/ 881063 w 1426369"/>
              <a:gd name="connsiteY15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559594 w 1426369"/>
              <a:gd name="connsiteY9" fmla="*/ 723900 h 1543050"/>
              <a:gd name="connsiteX10" fmla="*/ 640557 w 1426369"/>
              <a:gd name="connsiteY10" fmla="*/ 652463 h 1543050"/>
              <a:gd name="connsiteX11" fmla="*/ 640557 w 1426369"/>
              <a:gd name="connsiteY11" fmla="*/ 626269 h 1543050"/>
              <a:gd name="connsiteX12" fmla="*/ 661988 w 1426369"/>
              <a:gd name="connsiteY12" fmla="*/ 619125 h 1543050"/>
              <a:gd name="connsiteX13" fmla="*/ 747713 w 1426369"/>
              <a:gd name="connsiteY13" fmla="*/ 509588 h 1543050"/>
              <a:gd name="connsiteX14" fmla="*/ 881063 w 1426369"/>
              <a:gd name="connsiteY14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559594 w 1426369"/>
              <a:gd name="connsiteY9" fmla="*/ 723900 h 1543050"/>
              <a:gd name="connsiteX10" fmla="*/ 640557 w 1426369"/>
              <a:gd name="connsiteY10" fmla="*/ 652463 h 1543050"/>
              <a:gd name="connsiteX11" fmla="*/ 640557 w 1426369"/>
              <a:gd name="connsiteY11" fmla="*/ 626269 h 1543050"/>
              <a:gd name="connsiteX12" fmla="*/ 747713 w 1426369"/>
              <a:gd name="connsiteY12" fmla="*/ 509588 h 1543050"/>
              <a:gd name="connsiteX13" fmla="*/ 881063 w 1426369"/>
              <a:gd name="connsiteY13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52463 h 1543050"/>
              <a:gd name="connsiteX10" fmla="*/ 640557 w 1426369"/>
              <a:gd name="connsiteY10" fmla="*/ 626269 h 1543050"/>
              <a:gd name="connsiteX11" fmla="*/ 747713 w 1426369"/>
              <a:gd name="connsiteY11" fmla="*/ 509588 h 1543050"/>
              <a:gd name="connsiteX12" fmla="*/ 881063 w 1426369"/>
              <a:gd name="connsiteY12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10" fmla="*/ 747713 w 1426369"/>
              <a:gd name="connsiteY10" fmla="*/ 509588 h 1543050"/>
              <a:gd name="connsiteX11" fmla="*/ 881063 w 1426369"/>
              <a:gd name="connsiteY11" fmla="*/ 9525 h 1543050"/>
              <a:gd name="connsiteX0" fmla="*/ 881063 w 1426369"/>
              <a:gd name="connsiteY0" fmla="*/ 9525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10" fmla="*/ 881063 w 1426369"/>
              <a:gd name="connsiteY10" fmla="*/ 9525 h 1543050"/>
              <a:gd name="connsiteX0" fmla="*/ 640557 w 1426369"/>
              <a:gd name="connsiteY0" fmla="*/ 626269 h 1543050"/>
              <a:gd name="connsiteX1" fmla="*/ 1219200 w 1426369"/>
              <a:gd name="connsiteY1" fmla="*/ 0 h 1543050"/>
              <a:gd name="connsiteX2" fmla="*/ 1426369 w 1426369"/>
              <a:gd name="connsiteY2" fmla="*/ 611982 h 1543050"/>
              <a:gd name="connsiteX3" fmla="*/ 1354932 w 1426369"/>
              <a:gd name="connsiteY3" fmla="*/ 1012032 h 1543050"/>
              <a:gd name="connsiteX4" fmla="*/ 1240632 w 1426369"/>
              <a:gd name="connsiteY4" fmla="*/ 1012032 h 1543050"/>
              <a:gd name="connsiteX5" fmla="*/ 1038226 w 1426369"/>
              <a:gd name="connsiteY5" fmla="*/ 1031082 h 1543050"/>
              <a:gd name="connsiteX6" fmla="*/ 676275 w 1426369"/>
              <a:gd name="connsiteY6" fmla="*/ 1428750 h 1543050"/>
              <a:gd name="connsiteX7" fmla="*/ 230982 w 1426369"/>
              <a:gd name="connsiteY7" fmla="*/ 1543050 h 1543050"/>
              <a:gd name="connsiteX8" fmla="*/ 0 w 1426369"/>
              <a:gd name="connsiteY8" fmla="*/ 1371601 h 1543050"/>
              <a:gd name="connsiteX9" fmla="*/ 640557 w 1426369"/>
              <a:gd name="connsiteY9" fmla="*/ 626269 h 1543050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354932 w 1426369"/>
              <a:gd name="connsiteY2" fmla="*/ 400050 h 931068"/>
              <a:gd name="connsiteX3" fmla="*/ 1240632 w 1426369"/>
              <a:gd name="connsiteY3" fmla="*/ 400050 h 931068"/>
              <a:gd name="connsiteX4" fmla="*/ 1038226 w 1426369"/>
              <a:gd name="connsiteY4" fmla="*/ 419100 h 931068"/>
              <a:gd name="connsiteX5" fmla="*/ 676275 w 1426369"/>
              <a:gd name="connsiteY5" fmla="*/ 816768 h 931068"/>
              <a:gd name="connsiteX6" fmla="*/ 230982 w 1426369"/>
              <a:gd name="connsiteY6" fmla="*/ 931068 h 931068"/>
              <a:gd name="connsiteX7" fmla="*/ 0 w 1426369"/>
              <a:gd name="connsiteY7" fmla="*/ 759619 h 931068"/>
              <a:gd name="connsiteX8" fmla="*/ 640557 w 1426369"/>
              <a:gd name="connsiteY8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240632 w 1426369"/>
              <a:gd name="connsiteY2" fmla="*/ 400050 h 931068"/>
              <a:gd name="connsiteX3" fmla="*/ 1038226 w 1426369"/>
              <a:gd name="connsiteY3" fmla="*/ 419100 h 931068"/>
              <a:gd name="connsiteX4" fmla="*/ 676275 w 1426369"/>
              <a:gd name="connsiteY4" fmla="*/ 816768 h 931068"/>
              <a:gd name="connsiteX5" fmla="*/ 230982 w 1426369"/>
              <a:gd name="connsiteY5" fmla="*/ 931068 h 931068"/>
              <a:gd name="connsiteX6" fmla="*/ 0 w 1426369"/>
              <a:gd name="connsiteY6" fmla="*/ 759619 h 931068"/>
              <a:gd name="connsiteX7" fmla="*/ 640557 w 1426369"/>
              <a:gd name="connsiteY7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1038226 w 1426369"/>
              <a:gd name="connsiteY2" fmla="*/ 419100 h 931068"/>
              <a:gd name="connsiteX3" fmla="*/ 676275 w 1426369"/>
              <a:gd name="connsiteY3" fmla="*/ 816768 h 931068"/>
              <a:gd name="connsiteX4" fmla="*/ 230982 w 1426369"/>
              <a:gd name="connsiteY4" fmla="*/ 931068 h 931068"/>
              <a:gd name="connsiteX5" fmla="*/ 0 w 1426369"/>
              <a:gd name="connsiteY5" fmla="*/ 759619 h 931068"/>
              <a:gd name="connsiteX6" fmla="*/ 640557 w 1426369"/>
              <a:gd name="connsiteY6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676275 w 1426369"/>
              <a:gd name="connsiteY2" fmla="*/ 816768 h 931068"/>
              <a:gd name="connsiteX3" fmla="*/ 230982 w 1426369"/>
              <a:gd name="connsiteY3" fmla="*/ 931068 h 931068"/>
              <a:gd name="connsiteX4" fmla="*/ 0 w 1426369"/>
              <a:gd name="connsiteY4" fmla="*/ 759619 h 931068"/>
              <a:gd name="connsiteX5" fmla="*/ 640557 w 1426369"/>
              <a:gd name="connsiteY5" fmla="*/ 14287 h 931068"/>
              <a:gd name="connsiteX0" fmla="*/ 640557 w 1426369"/>
              <a:gd name="connsiteY0" fmla="*/ 14287 h 931068"/>
              <a:gd name="connsiteX1" fmla="*/ 1426369 w 1426369"/>
              <a:gd name="connsiteY1" fmla="*/ 0 h 931068"/>
              <a:gd name="connsiteX2" fmla="*/ 230982 w 1426369"/>
              <a:gd name="connsiteY2" fmla="*/ 931068 h 931068"/>
              <a:gd name="connsiteX3" fmla="*/ 0 w 1426369"/>
              <a:gd name="connsiteY3" fmla="*/ 759619 h 931068"/>
              <a:gd name="connsiteX4" fmla="*/ 640557 w 1426369"/>
              <a:gd name="connsiteY4" fmla="*/ 14287 h 931068"/>
              <a:gd name="connsiteX0" fmla="*/ 640557 w 1991519"/>
              <a:gd name="connsiteY0" fmla="*/ 0 h 916781"/>
              <a:gd name="connsiteX1" fmla="*/ 1991519 w 1991519"/>
              <a:gd name="connsiteY1" fmla="*/ 61913 h 916781"/>
              <a:gd name="connsiteX2" fmla="*/ 230982 w 1991519"/>
              <a:gd name="connsiteY2" fmla="*/ 916781 h 916781"/>
              <a:gd name="connsiteX3" fmla="*/ 0 w 1991519"/>
              <a:gd name="connsiteY3" fmla="*/ 745332 h 916781"/>
              <a:gd name="connsiteX4" fmla="*/ 640557 w 1991519"/>
              <a:gd name="connsiteY4" fmla="*/ 0 h 916781"/>
              <a:gd name="connsiteX0" fmla="*/ 640557 w 1991519"/>
              <a:gd name="connsiteY0" fmla="*/ 0 h 745332"/>
              <a:gd name="connsiteX1" fmla="*/ 1991519 w 1991519"/>
              <a:gd name="connsiteY1" fmla="*/ 61913 h 745332"/>
              <a:gd name="connsiteX2" fmla="*/ 1970882 w 1991519"/>
              <a:gd name="connsiteY2" fmla="*/ 446881 h 745332"/>
              <a:gd name="connsiteX3" fmla="*/ 0 w 1991519"/>
              <a:gd name="connsiteY3" fmla="*/ 745332 h 745332"/>
              <a:gd name="connsiteX4" fmla="*/ 640557 w 1991519"/>
              <a:gd name="connsiteY4" fmla="*/ 0 h 745332"/>
              <a:gd name="connsiteX0" fmla="*/ 31054 w 1382016"/>
              <a:gd name="connsiteY0" fmla="*/ 0 h 446881"/>
              <a:gd name="connsiteX1" fmla="*/ 1382016 w 1382016"/>
              <a:gd name="connsiteY1" fmla="*/ 61913 h 446881"/>
              <a:gd name="connsiteX2" fmla="*/ 1361379 w 1382016"/>
              <a:gd name="connsiteY2" fmla="*/ 446881 h 446881"/>
              <a:gd name="connsiteX3" fmla="*/ 133447 w 1382016"/>
              <a:gd name="connsiteY3" fmla="*/ 205582 h 446881"/>
              <a:gd name="connsiteX4" fmla="*/ 31054 w 1382016"/>
              <a:gd name="connsiteY4" fmla="*/ 0 h 446881"/>
              <a:gd name="connsiteX0" fmla="*/ 805657 w 1248569"/>
              <a:gd name="connsiteY0" fmla="*/ 0 h 396081"/>
              <a:gd name="connsiteX1" fmla="*/ 1248569 w 1248569"/>
              <a:gd name="connsiteY1" fmla="*/ 11113 h 396081"/>
              <a:gd name="connsiteX2" fmla="*/ 1227932 w 1248569"/>
              <a:gd name="connsiteY2" fmla="*/ 396081 h 396081"/>
              <a:gd name="connsiteX3" fmla="*/ 0 w 1248569"/>
              <a:gd name="connsiteY3" fmla="*/ 154782 h 396081"/>
              <a:gd name="connsiteX4" fmla="*/ 805657 w 1248569"/>
              <a:gd name="connsiteY4" fmla="*/ 0 h 396081"/>
              <a:gd name="connsiteX0" fmla="*/ 821395 w 1264307"/>
              <a:gd name="connsiteY0" fmla="*/ 392075 h 788156"/>
              <a:gd name="connsiteX1" fmla="*/ 1264307 w 1264307"/>
              <a:gd name="connsiteY1" fmla="*/ 403188 h 788156"/>
              <a:gd name="connsiteX2" fmla="*/ 1243670 w 1264307"/>
              <a:gd name="connsiteY2" fmla="*/ 788156 h 788156"/>
              <a:gd name="connsiteX3" fmla="*/ 15738 w 1264307"/>
              <a:gd name="connsiteY3" fmla="*/ 546857 h 788156"/>
              <a:gd name="connsiteX4" fmla="*/ 615792 w 1264307"/>
              <a:gd name="connsiteY4" fmla="*/ 1123 h 788156"/>
              <a:gd name="connsiteX5" fmla="*/ 821395 w 1264307"/>
              <a:gd name="connsiteY5" fmla="*/ 392075 h 788156"/>
              <a:gd name="connsiteX0" fmla="*/ 821395 w 1264307"/>
              <a:gd name="connsiteY0" fmla="*/ 392075 h 788156"/>
              <a:gd name="connsiteX1" fmla="*/ 1264307 w 1264307"/>
              <a:gd name="connsiteY1" fmla="*/ 403188 h 788156"/>
              <a:gd name="connsiteX2" fmla="*/ 1243670 w 1264307"/>
              <a:gd name="connsiteY2" fmla="*/ 788156 h 788156"/>
              <a:gd name="connsiteX3" fmla="*/ 15738 w 1264307"/>
              <a:gd name="connsiteY3" fmla="*/ 546857 h 788156"/>
              <a:gd name="connsiteX4" fmla="*/ 615792 w 1264307"/>
              <a:gd name="connsiteY4" fmla="*/ 1123 h 788156"/>
              <a:gd name="connsiteX5" fmla="*/ 821395 w 1264307"/>
              <a:gd name="connsiteY5" fmla="*/ 392075 h 788156"/>
              <a:gd name="connsiteX0" fmla="*/ 821395 w 1264307"/>
              <a:gd name="connsiteY0" fmla="*/ 390952 h 787033"/>
              <a:gd name="connsiteX1" fmla="*/ 1264307 w 1264307"/>
              <a:gd name="connsiteY1" fmla="*/ 402065 h 787033"/>
              <a:gd name="connsiteX2" fmla="*/ 1243670 w 1264307"/>
              <a:gd name="connsiteY2" fmla="*/ 787033 h 787033"/>
              <a:gd name="connsiteX3" fmla="*/ 15738 w 1264307"/>
              <a:gd name="connsiteY3" fmla="*/ 545734 h 787033"/>
              <a:gd name="connsiteX4" fmla="*/ 615792 w 1264307"/>
              <a:gd name="connsiteY4" fmla="*/ 0 h 787033"/>
              <a:gd name="connsiteX5" fmla="*/ 821395 w 1264307"/>
              <a:gd name="connsiteY5" fmla="*/ 390952 h 787033"/>
              <a:gd name="connsiteX0" fmla="*/ 819444 w 1262356"/>
              <a:gd name="connsiteY0" fmla="*/ 403652 h 799733"/>
              <a:gd name="connsiteX1" fmla="*/ 1262356 w 1262356"/>
              <a:gd name="connsiteY1" fmla="*/ 414765 h 799733"/>
              <a:gd name="connsiteX2" fmla="*/ 1241719 w 1262356"/>
              <a:gd name="connsiteY2" fmla="*/ 799733 h 799733"/>
              <a:gd name="connsiteX3" fmla="*/ 13787 w 1262356"/>
              <a:gd name="connsiteY3" fmla="*/ 558434 h 799733"/>
              <a:gd name="connsiteX4" fmla="*/ 709091 w 1262356"/>
              <a:gd name="connsiteY4" fmla="*/ 0 h 799733"/>
              <a:gd name="connsiteX5" fmla="*/ 819444 w 1262356"/>
              <a:gd name="connsiteY5" fmla="*/ 403652 h 799733"/>
              <a:gd name="connsiteX0" fmla="*/ 882944 w 1262356"/>
              <a:gd name="connsiteY0" fmla="*/ 422702 h 799733"/>
              <a:gd name="connsiteX1" fmla="*/ 1262356 w 1262356"/>
              <a:gd name="connsiteY1" fmla="*/ 414765 h 799733"/>
              <a:gd name="connsiteX2" fmla="*/ 1241719 w 1262356"/>
              <a:gd name="connsiteY2" fmla="*/ 799733 h 799733"/>
              <a:gd name="connsiteX3" fmla="*/ 13787 w 1262356"/>
              <a:gd name="connsiteY3" fmla="*/ 558434 h 799733"/>
              <a:gd name="connsiteX4" fmla="*/ 709091 w 1262356"/>
              <a:gd name="connsiteY4" fmla="*/ 0 h 799733"/>
              <a:gd name="connsiteX5" fmla="*/ 882944 w 1262356"/>
              <a:gd name="connsiteY5" fmla="*/ 422702 h 799733"/>
              <a:gd name="connsiteX0" fmla="*/ 869157 w 1248569"/>
              <a:gd name="connsiteY0" fmla="*/ 422702 h 799733"/>
              <a:gd name="connsiteX1" fmla="*/ 1248569 w 1248569"/>
              <a:gd name="connsiteY1" fmla="*/ 414765 h 799733"/>
              <a:gd name="connsiteX2" fmla="*/ 1227932 w 1248569"/>
              <a:gd name="connsiteY2" fmla="*/ 799733 h 799733"/>
              <a:gd name="connsiteX3" fmla="*/ 0 w 1248569"/>
              <a:gd name="connsiteY3" fmla="*/ 558434 h 799733"/>
              <a:gd name="connsiteX4" fmla="*/ 695304 w 1248569"/>
              <a:gd name="connsiteY4" fmla="*/ 0 h 799733"/>
              <a:gd name="connsiteX5" fmla="*/ 869157 w 1248569"/>
              <a:gd name="connsiteY5" fmla="*/ 422702 h 799733"/>
              <a:gd name="connsiteX0" fmla="*/ 761207 w 1140619"/>
              <a:gd name="connsiteY0" fmla="*/ 422702 h 799733"/>
              <a:gd name="connsiteX1" fmla="*/ 1140619 w 1140619"/>
              <a:gd name="connsiteY1" fmla="*/ 414765 h 799733"/>
              <a:gd name="connsiteX2" fmla="*/ 1119982 w 1140619"/>
              <a:gd name="connsiteY2" fmla="*/ 799733 h 799733"/>
              <a:gd name="connsiteX3" fmla="*/ 0 w 1140619"/>
              <a:gd name="connsiteY3" fmla="*/ 126634 h 799733"/>
              <a:gd name="connsiteX4" fmla="*/ 587354 w 1140619"/>
              <a:gd name="connsiteY4" fmla="*/ 0 h 799733"/>
              <a:gd name="connsiteX5" fmla="*/ 761207 w 1140619"/>
              <a:gd name="connsiteY5" fmla="*/ 422702 h 799733"/>
              <a:gd name="connsiteX0" fmla="*/ 761207 w 1140619"/>
              <a:gd name="connsiteY0" fmla="*/ 422702 h 799733"/>
              <a:gd name="connsiteX1" fmla="*/ 1140619 w 1140619"/>
              <a:gd name="connsiteY1" fmla="*/ 414765 h 799733"/>
              <a:gd name="connsiteX2" fmla="*/ 1119982 w 1140619"/>
              <a:gd name="connsiteY2" fmla="*/ 799733 h 799733"/>
              <a:gd name="connsiteX3" fmla="*/ 517503 w 1140619"/>
              <a:gd name="connsiteY3" fmla="*/ 431800 h 799733"/>
              <a:gd name="connsiteX4" fmla="*/ 0 w 1140619"/>
              <a:gd name="connsiteY4" fmla="*/ 126634 h 799733"/>
              <a:gd name="connsiteX5" fmla="*/ 587354 w 1140619"/>
              <a:gd name="connsiteY5" fmla="*/ 0 h 799733"/>
              <a:gd name="connsiteX6" fmla="*/ 761207 w 1140619"/>
              <a:gd name="connsiteY6" fmla="*/ 422702 h 799733"/>
              <a:gd name="connsiteX0" fmla="*/ 761207 w 1140619"/>
              <a:gd name="connsiteY0" fmla="*/ 422702 h 799733"/>
              <a:gd name="connsiteX1" fmla="*/ 1140619 w 1140619"/>
              <a:gd name="connsiteY1" fmla="*/ 414765 h 799733"/>
              <a:gd name="connsiteX2" fmla="*/ 1119982 w 1140619"/>
              <a:gd name="connsiteY2" fmla="*/ 799733 h 799733"/>
              <a:gd name="connsiteX3" fmla="*/ 803253 w 1140619"/>
              <a:gd name="connsiteY3" fmla="*/ 768350 h 799733"/>
              <a:gd name="connsiteX4" fmla="*/ 0 w 1140619"/>
              <a:gd name="connsiteY4" fmla="*/ 126634 h 799733"/>
              <a:gd name="connsiteX5" fmla="*/ 587354 w 1140619"/>
              <a:gd name="connsiteY5" fmla="*/ 0 h 799733"/>
              <a:gd name="connsiteX6" fmla="*/ 761207 w 1140619"/>
              <a:gd name="connsiteY6" fmla="*/ 422702 h 799733"/>
              <a:gd name="connsiteX0" fmla="*/ 443707 w 823119"/>
              <a:gd name="connsiteY0" fmla="*/ 435768 h 812799"/>
              <a:gd name="connsiteX1" fmla="*/ 823119 w 823119"/>
              <a:gd name="connsiteY1" fmla="*/ 427831 h 812799"/>
              <a:gd name="connsiteX2" fmla="*/ 802482 w 823119"/>
              <a:gd name="connsiteY2" fmla="*/ 812799 h 812799"/>
              <a:gd name="connsiteX3" fmla="*/ 485753 w 823119"/>
              <a:gd name="connsiteY3" fmla="*/ 781416 h 812799"/>
              <a:gd name="connsiteX4" fmla="*/ 0 w 823119"/>
              <a:gd name="connsiteY4" fmla="*/ 0 h 812799"/>
              <a:gd name="connsiteX5" fmla="*/ 269854 w 823119"/>
              <a:gd name="connsiteY5" fmla="*/ 13066 h 812799"/>
              <a:gd name="connsiteX6" fmla="*/ 443707 w 823119"/>
              <a:gd name="connsiteY6" fmla="*/ 435768 h 812799"/>
              <a:gd name="connsiteX0" fmla="*/ 551657 w 931069"/>
              <a:gd name="connsiteY0" fmla="*/ 422702 h 799733"/>
              <a:gd name="connsiteX1" fmla="*/ 931069 w 931069"/>
              <a:gd name="connsiteY1" fmla="*/ 414765 h 799733"/>
              <a:gd name="connsiteX2" fmla="*/ 910432 w 931069"/>
              <a:gd name="connsiteY2" fmla="*/ 799733 h 799733"/>
              <a:gd name="connsiteX3" fmla="*/ 593703 w 931069"/>
              <a:gd name="connsiteY3" fmla="*/ 768350 h 799733"/>
              <a:gd name="connsiteX4" fmla="*/ 0 w 931069"/>
              <a:gd name="connsiteY4" fmla="*/ 44084 h 799733"/>
              <a:gd name="connsiteX5" fmla="*/ 377804 w 931069"/>
              <a:gd name="connsiteY5" fmla="*/ 0 h 799733"/>
              <a:gd name="connsiteX6" fmla="*/ 551657 w 931069"/>
              <a:gd name="connsiteY6" fmla="*/ 422702 h 79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069" h="799733">
                <a:moveTo>
                  <a:pt x="551657" y="422702"/>
                </a:moveTo>
                <a:lnTo>
                  <a:pt x="931069" y="414765"/>
                </a:lnTo>
                <a:lnTo>
                  <a:pt x="910432" y="799733"/>
                </a:lnTo>
                <a:lnTo>
                  <a:pt x="593703" y="768350"/>
                </a:lnTo>
                <a:lnTo>
                  <a:pt x="0" y="44084"/>
                </a:lnTo>
                <a:lnTo>
                  <a:pt x="377804" y="0"/>
                </a:lnTo>
                <a:lnTo>
                  <a:pt x="551657" y="42270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Cover Centre Map">
            <a:extLst>
              <a:ext uri="{FF2B5EF4-FFF2-40B4-BE49-F238E27FC236}">
                <a16:creationId xmlns:a16="http://schemas.microsoft.com/office/drawing/2014/main" id="{73E9999B-651E-46FE-BF7C-CFF717E13776}"/>
              </a:ext>
            </a:extLst>
          </p:cNvPr>
          <p:cNvSpPr/>
          <p:nvPr/>
        </p:nvSpPr>
        <p:spPr>
          <a:xfrm>
            <a:off x="5440680" y="2895600"/>
            <a:ext cx="1744980" cy="326231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Staff Materials">
            <a:extLst>
              <a:ext uri="{FF2B5EF4-FFF2-40B4-BE49-F238E27FC236}">
                <a16:creationId xmlns:a16="http://schemas.microsoft.com/office/drawing/2014/main" id="{4A85F259-2B3E-43CF-AEF3-A3407F8E2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25411" y="4449518"/>
            <a:ext cx="393504" cy="30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Staff Q">
            <a:extLst>
              <a:ext uri="{FF2B5EF4-FFF2-40B4-BE49-F238E27FC236}">
                <a16:creationId xmlns:a16="http://schemas.microsoft.com/office/drawing/2014/main" id="{2CC9E622-7A0A-4BD3-8414-0AE5DCEB1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67143" y="2908530"/>
            <a:ext cx="351772" cy="3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Staff SA">
            <a:extLst>
              <a:ext uri="{FF2B5EF4-FFF2-40B4-BE49-F238E27FC236}">
                <a16:creationId xmlns:a16="http://schemas.microsoft.com/office/drawing/2014/main" id="{22CD460B-0CF2-4BB6-B9CE-69733C1F3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65700" y="4208469"/>
            <a:ext cx="329773" cy="30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Staff WA">
            <a:extLst>
              <a:ext uri="{FF2B5EF4-FFF2-40B4-BE49-F238E27FC236}">
                <a16:creationId xmlns:a16="http://schemas.microsoft.com/office/drawing/2014/main" id="{F0B3DF59-F4F9-42AC-816F-7531D440F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81864" y="3992988"/>
            <a:ext cx="397661" cy="3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Staff NSW">
            <a:extLst>
              <a:ext uri="{FF2B5EF4-FFF2-40B4-BE49-F238E27FC236}">
                <a16:creationId xmlns:a16="http://schemas.microsoft.com/office/drawing/2014/main" id="{B610E904-5E36-48F2-BEA0-42F1FE0D4B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99157" y="4076700"/>
            <a:ext cx="329773" cy="30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Staff VIC">
            <a:extLst>
              <a:ext uri="{FF2B5EF4-FFF2-40B4-BE49-F238E27FC236}">
                <a16:creationId xmlns:a16="http://schemas.microsoft.com/office/drawing/2014/main" id="{1F9135B6-CAFE-4BE5-B896-B48C0731B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13685" y="4599352"/>
            <a:ext cx="397661" cy="3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Staff ACT">
            <a:extLst>
              <a:ext uri="{FF2B5EF4-FFF2-40B4-BE49-F238E27FC236}">
                <a16:creationId xmlns:a16="http://schemas.microsoft.com/office/drawing/2014/main" id="{429C37AA-654A-4338-B741-72D4A81C38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13718" y="4629517"/>
            <a:ext cx="351772" cy="3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Staff Opto">
            <a:extLst>
              <a:ext uri="{FF2B5EF4-FFF2-40B4-BE49-F238E27FC236}">
                <a16:creationId xmlns:a16="http://schemas.microsoft.com/office/drawing/2014/main" id="{737E58BB-CC72-4B39-8BAB-FC96DD3132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30099" y="3461367"/>
            <a:ext cx="397661" cy="3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Gridline fill-in patch">
            <a:extLst>
              <a:ext uri="{FF2B5EF4-FFF2-40B4-BE49-F238E27FC236}">
                <a16:creationId xmlns:a16="http://schemas.microsoft.com/office/drawing/2014/main" id="{AB19FC82-681D-4F87-9C9A-78DF391AD41D}"/>
              </a:ext>
            </a:extLst>
          </p:cNvPr>
          <p:cNvGrpSpPr/>
          <p:nvPr/>
        </p:nvGrpSpPr>
        <p:grpSpPr>
          <a:xfrm>
            <a:off x="4777073" y="2288368"/>
            <a:ext cx="2394756" cy="1788332"/>
            <a:chOff x="4777073" y="2288368"/>
            <a:chExt cx="2394756" cy="178833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FC763E-7BE4-4741-A320-99666ADCF5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77073" y="2945606"/>
              <a:ext cx="747218" cy="238072"/>
            </a:xfrm>
            <a:prstGeom prst="line">
              <a:avLst/>
            </a:prstGeom>
            <a:ln w="15240">
              <a:solidFill>
                <a:srgbClr val="B7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CC5EA6A-86FC-42FE-A831-93649DAE04B8}"/>
                </a:ext>
              </a:extLst>
            </p:cNvPr>
            <p:cNvCxnSpPr>
              <a:cxnSpLocks/>
            </p:cNvCxnSpPr>
            <p:nvPr/>
          </p:nvCxnSpPr>
          <p:spPr>
            <a:xfrm>
              <a:off x="4825818" y="2339732"/>
              <a:ext cx="698473" cy="603493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DCE5DB-897B-4C36-B293-4D326DFAD341}"/>
                </a:ext>
              </a:extLst>
            </p:cNvPr>
            <p:cNvCxnSpPr>
              <a:cxnSpLocks/>
            </p:cNvCxnSpPr>
            <p:nvPr/>
          </p:nvCxnSpPr>
          <p:spPr>
            <a:xfrm>
              <a:off x="5469731" y="2288368"/>
              <a:ext cx="59322" cy="654857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21EFA2F-9FDA-4A3A-8045-CD1D85FE0D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30195" y="2550319"/>
              <a:ext cx="498363" cy="392906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F055AC-4883-45C1-9882-8C9727F9E8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0445" y="2943226"/>
              <a:ext cx="193846" cy="967670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AF8FC8B-A9BB-4152-9C01-7D74773C3D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0445" y="2976661"/>
              <a:ext cx="720919" cy="934235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0989E4E-2FD1-4105-A99D-9ACF41D34281}"/>
                </a:ext>
              </a:extLst>
            </p:cNvPr>
            <p:cNvCxnSpPr>
              <a:cxnSpLocks/>
            </p:cNvCxnSpPr>
            <p:nvPr/>
          </p:nvCxnSpPr>
          <p:spPr>
            <a:xfrm>
              <a:off x="6016941" y="2561752"/>
              <a:ext cx="34423" cy="422685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DA19C90-C171-4E86-8F84-84AAAA0ECA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0939" y="2987218"/>
              <a:ext cx="18044" cy="729913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9B68177-3C04-4BE6-9044-E3763A194CC4}"/>
                </a:ext>
              </a:extLst>
            </p:cNvPr>
            <p:cNvCxnSpPr>
              <a:cxnSpLocks/>
            </p:cNvCxnSpPr>
            <p:nvPr/>
          </p:nvCxnSpPr>
          <p:spPr>
            <a:xfrm>
              <a:off x="6054887" y="2999941"/>
              <a:ext cx="460417" cy="1076759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E9F134EC-7D7F-40F3-BF3B-A42561575640}"/>
                </a:ext>
              </a:extLst>
            </p:cNvPr>
            <p:cNvCxnSpPr>
              <a:cxnSpLocks/>
            </p:cNvCxnSpPr>
            <p:nvPr/>
          </p:nvCxnSpPr>
          <p:spPr>
            <a:xfrm>
              <a:off x="6051364" y="2986818"/>
              <a:ext cx="668904" cy="933517"/>
            </a:xfrm>
            <a:prstGeom prst="line">
              <a:avLst/>
            </a:prstGeom>
            <a:ln w="15875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A2A3342-E056-4BEC-9B0A-C720F70793DD}"/>
                </a:ext>
              </a:extLst>
            </p:cNvPr>
            <p:cNvCxnSpPr>
              <a:cxnSpLocks/>
            </p:cNvCxnSpPr>
            <p:nvPr/>
          </p:nvCxnSpPr>
          <p:spPr>
            <a:xfrm>
              <a:off x="6058220" y="2999941"/>
              <a:ext cx="769108" cy="500320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1B7A362-AFD4-4CA5-A0A7-EDC51CDCA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1364" y="2715899"/>
              <a:ext cx="1120465" cy="268539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AD38288F-5A32-45F8-9D60-FD6DB35F59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4153" y="2722957"/>
              <a:ext cx="347676" cy="793399"/>
            </a:xfrm>
            <a:prstGeom prst="line">
              <a:avLst/>
            </a:prstGeom>
            <a:ln w="15240">
              <a:solidFill>
                <a:srgbClr val="B60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D48074-6C57-A7D4-E739-17D644231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75" y="107154"/>
            <a:ext cx="876224" cy="122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26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xit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animBg="1"/>
      <p:bldP spid="11" grpId="0" animBg="1"/>
      <p:bldP spid="12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6460C40-19CB-05C0-8C6C-8B9FDB7C75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03"/>
          <a:stretch/>
        </p:blipFill>
        <p:spPr>
          <a:xfrm>
            <a:off x="3159003" y="184573"/>
            <a:ext cx="2585360" cy="38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5B57E-2509-3BF3-0516-2C2B9B001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2FB1-BB0E-46D4-B3A2-2477E4C573DD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F8A9E-FB9C-BF1C-AC15-ECEC714D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826E55-46E7-8755-C074-DE6B09767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27" y="385775"/>
            <a:ext cx="2703422" cy="38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5D4C91-9706-9214-20D1-A53DA4D93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919" y="2652309"/>
            <a:ext cx="2556081" cy="38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58D8D6-14E2-9BBC-D4E8-FAAC1F250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733" y="2342236"/>
            <a:ext cx="2727268" cy="38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E0619C-B650-083A-0186-2453D9B56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768" y="148478"/>
            <a:ext cx="2682034" cy="38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735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BEAB7-2194-412B-B045-79523D67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2766"/>
            <a:ext cx="7886700" cy="1325563"/>
          </a:xfrm>
        </p:spPr>
        <p:txBody>
          <a:bodyPr/>
          <a:lstStyle/>
          <a:p>
            <a:r>
              <a:rPr lang="en-AU" b="1" dirty="0"/>
              <a:t>ANFF: Share Economy for Innovation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14CCE9-753D-4CE0-A219-C061C781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2FB1-BB0E-46D4-B3A2-2477E4C573DD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FA1E9-DDC2-41E6-95F6-34DB64D3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4719F-1ADB-C245-B17C-DF558A3D04CD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1A3A4-2564-41EA-80AB-4A05DABAB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036" y="1239184"/>
            <a:ext cx="2885440" cy="1803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0945D74-359D-446A-B285-FBC9501E9630}"/>
              </a:ext>
            </a:extLst>
          </p:cNvPr>
          <p:cNvGrpSpPr/>
          <p:nvPr/>
        </p:nvGrpSpPr>
        <p:grpSpPr>
          <a:xfrm>
            <a:off x="996374" y="2640301"/>
            <a:ext cx="7015063" cy="643467"/>
            <a:chOff x="1034472" y="3120241"/>
            <a:chExt cx="7015063" cy="643467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133AADF8-76CC-44C1-B477-3F19DB3E228A}"/>
                </a:ext>
              </a:extLst>
            </p:cNvPr>
            <p:cNvSpPr/>
            <p:nvPr/>
          </p:nvSpPr>
          <p:spPr>
            <a:xfrm>
              <a:off x="1509185" y="3120241"/>
              <a:ext cx="6066367" cy="64346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B875766-65FE-4F3A-8CAF-7C63DA9BB949}"/>
                </a:ext>
              </a:extLst>
            </p:cNvPr>
            <p:cNvSpPr txBox="1"/>
            <p:nvPr/>
          </p:nvSpPr>
          <p:spPr>
            <a:xfrm>
              <a:off x="1034472" y="3186956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0070C0"/>
                  </a:solidFill>
                </a:rPr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D4D1AE8-37B9-4902-A954-C457313CB98B}"/>
                </a:ext>
              </a:extLst>
            </p:cNvPr>
            <p:cNvSpPr txBox="1"/>
            <p:nvPr/>
          </p:nvSpPr>
          <p:spPr>
            <a:xfrm>
              <a:off x="7605183" y="3180364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0070C0"/>
                  </a:solidFill>
                </a:rPr>
                <a:t>B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BD75092-10FB-46EE-A00E-8228A7B02B33}"/>
                </a:ext>
              </a:extLst>
            </p:cNvPr>
            <p:cNvSpPr txBox="1"/>
            <p:nvPr/>
          </p:nvSpPr>
          <p:spPr>
            <a:xfrm>
              <a:off x="3141920" y="3248511"/>
              <a:ext cx="23858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000" b="1" dirty="0">
                  <a:solidFill>
                    <a:schemeClr val="bg1"/>
                  </a:solidFill>
                </a:rPr>
                <a:t>drives from A to B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087B3C5-272D-4914-AB13-0B3893507A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9610" y="2262275"/>
            <a:ext cx="3563565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D901F3-437E-462C-B3FB-4382DFAB0B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3203" y="1408629"/>
            <a:ext cx="1870399" cy="656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E13285-ACF1-4CF4-B045-79C0D1AD36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9921" y="1113087"/>
            <a:ext cx="2199110" cy="7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E3AF81E-B69C-4B2A-9376-7D93B3D0431D}"/>
              </a:ext>
            </a:extLst>
          </p:cNvPr>
          <p:cNvSpPr txBox="1"/>
          <p:nvPr/>
        </p:nvSpPr>
        <p:spPr>
          <a:xfrm>
            <a:off x="4019499" y="1081006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err="1">
                <a:solidFill>
                  <a:srgbClr val="ED7727"/>
                </a:solidFill>
              </a:rPr>
              <a:t>go</a:t>
            </a:r>
            <a:r>
              <a:rPr lang="en-AU" sz="2400" b="1" dirty="0" err="1">
                <a:solidFill>
                  <a:srgbClr val="11346C"/>
                </a:solidFill>
              </a:rPr>
              <a:t>get</a:t>
            </a:r>
            <a:endParaRPr lang="en-AU" sz="2400" b="1" dirty="0">
              <a:solidFill>
                <a:srgbClr val="11346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FF9019-A31F-4561-B166-F649A117A9CE}"/>
              </a:ext>
            </a:extLst>
          </p:cNvPr>
          <p:cNvSpPr txBox="1"/>
          <p:nvPr/>
        </p:nvSpPr>
        <p:spPr>
          <a:xfrm>
            <a:off x="3981413" y="3474119"/>
            <a:ext cx="1220206" cy="549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685800" eaLnBrk="1" latinLnBrk="0" hangingPunct="1">
              <a:lnSpc>
                <a:spcPct val="90000"/>
              </a:lnSpc>
              <a:buNone/>
              <a:defRPr sz="3300" b="0" i="0">
                <a:solidFill>
                  <a:srgbClr val="B60050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AU" b="1" dirty="0"/>
              <a:t>ANFF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1CC320-63C5-44A7-BCDB-C7E227DF34BE}"/>
              </a:ext>
            </a:extLst>
          </p:cNvPr>
          <p:cNvGrpSpPr/>
          <p:nvPr/>
        </p:nvGrpSpPr>
        <p:grpSpPr>
          <a:xfrm>
            <a:off x="1419091" y="3981755"/>
            <a:ext cx="6303949" cy="1323442"/>
            <a:chOff x="2372246" y="4603225"/>
            <a:chExt cx="5144362" cy="1080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BBEE09F-5F5D-46F4-B634-44CE946E94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7744"/>
            <a:stretch/>
          </p:blipFill>
          <p:spPr>
            <a:xfrm>
              <a:off x="2372246" y="4603225"/>
              <a:ext cx="1162263" cy="108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CE8C512-48D7-446B-AEED-744C206D1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0027" y="4603225"/>
              <a:ext cx="2068709" cy="1080000"/>
            </a:xfrm>
            <a:prstGeom prst="rect">
              <a:avLst/>
            </a:prstGeom>
          </p:spPr>
        </p:pic>
        <p:pic>
          <p:nvPicPr>
            <p:cNvPr id="19" name="Picture 18" descr="A picture containing indoor, floor, wall, kitchen&#10;&#10;Description automatically generated">
              <a:extLst>
                <a:ext uri="{FF2B5EF4-FFF2-40B4-BE49-F238E27FC236}">
                  <a16:creationId xmlns:a16="http://schemas.microsoft.com/office/drawing/2014/main" id="{955B3307-8F4D-4D2E-B347-D571C9652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7791" y="4603225"/>
              <a:ext cx="1620001" cy="1080000"/>
            </a:xfrm>
            <a:prstGeom prst="rect">
              <a:avLst/>
            </a:prstGeom>
          </p:spPr>
        </p:pic>
        <p:pic>
          <p:nvPicPr>
            <p:cNvPr id="24" name="Picture 23" descr="A picture containing ceiling, indoor, hospital room, bathroom&#10;&#10;Description automatically generated">
              <a:extLst>
                <a:ext uri="{FF2B5EF4-FFF2-40B4-BE49-F238E27FC236}">
                  <a16:creationId xmlns:a16="http://schemas.microsoft.com/office/drawing/2014/main" id="{4F435724-7906-4D29-8B7B-F8209E8626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11551" y="4603225"/>
              <a:ext cx="1105057" cy="1080000"/>
            </a:xfrm>
            <a:prstGeom prst="rect">
              <a:avLst/>
            </a:prstGeom>
          </p:spPr>
        </p:pic>
        <p:pic>
          <p:nvPicPr>
            <p:cNvPr id="31" name="Picture 30" descr="A person in a white coat&#10;&#10;Description automatically generated with low confidence">
              <a:extLst>
                <a:ext uri="{FF2B5EF4-FFF2-40B4-BE49-F238E27FC236}">
                  <a16:creationId xmlns:a16="http://schemas.microsoft.com/office/drawing/2014/main" id="{F80E9EDB-2690-409E-8B61-2EEAD436F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81841" y="4603225"/>
              <a:ext cx="720423" cy="1080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C2F48EC-86A9-46FF-B3B0-C72974593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25978" y="4603225"/>
              <a:ext cx="950824" cy="1080000"/>
            </a:xfrm>
            <a:prstGeom prst="rect">
              <a:avLst/>
            </a:prstGeom>
          </p:spPr>
        </p:pic>
      </p:grpSp>
      <p:grpSp>
        <p:nvGrpSpPr>
          <p:cNvPr id="59" name="It's all taken care of">
            <a:extLst>
              <a:ext uri="{FF2B5EF4-FFF2-40B4-BE49-F238E27FC236}">
                <a16:creationId xmlns:a16="http://schemas.microsoft.com/office/drawing/2014/main" id="{A2A1A5BA-AAA3-424F-805C-C1BBDC1FC591}"/>
              </a:ext>
            </a:extLst>
          </p:cNvPr>
          <p:cNvGrpSpPr/>
          <p:nvPr/>
        </p:nvGrpSpPr>
        <p:grpSpPr>
          <a:xfrm>
            <a:off x="228769" y="4395940"/>
            <a:ext cx="2510069" cy="919431"/>
            <a:chOff x="447339" y="3321046"/>
            <a:chExt cx="3004949" cy="110070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6D467D5-033D-4275-8800-F6B021832840}"/>
                </a:ext>
              </a:extLst>
            </p:cNvPr>
            <p:cNvSpPr/>
            <p:nvPr/>
          </p:nvSpPr>
          <p:spPr>
            <a:xfrm>
              <a:off x="447339" y="3365500"/>
              <a:ext cx="3004949" cy="989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449229-BE1A-46F8-8CB0-996433E22988}"/>
                </a:ext>
              </a:extLst>
            </p:cNvPr>
            <p:cNvSpPr txBox="1"/>
            <p:nvPr/>
          </p:nvSpPr>
          <p:spPr>
            <a:xfrm>
              <a:off x="519267" y="3321046"/>
              <a:ext cx="2882794" cy="405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b="1" dirty="0">
                  <a:solidFill>
                    <a:srgbClr val="B60050"/>
                  </a:solidFill>
                  <a:latin typeface="Segoe Print" panose="02000600000000000000" pitchFamily="2" charset="0"/>
                </a:rPr>
                <a:t>it’s all taken care of…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7B0996E-7A6F-4AC1-A5E5-4C2CADBF27FA}"/>
                </a:ext>
              </a:extLst>
            </p:cNvPr>
            <p:cNvGrpSpPr/>
            <p:nvPr/>
          </p:nvGrpSpPr>
          <p:grpSpPr>
            <a:xfrm>
              <a:off x="974542" y="3674576"/>
              <a:ext cx="689322" cy="747173"/>
              <a:chOff x="2276955" y="3665589"/>
              <a:chExt cx="689322" cy="747173"/>
            </a:xfrm>
          </p:grpSpPr>
          <p:pic>
            <p:nvPicPr>
              <p:cNvPr id="40" name="Picture 39" descr="Icon&#10;&#10;Description automatically generated">
                <a:extLst>
                  <a:ext uri="{FF2B5EF4-FFF2-40B4-BE49-F238E27FC236}">
                    <a16:creationId xmlns:a16="http://schemas.microsoft.com/office/drawing/2014/main" id="{9B5EFD75-0228-40E4-BB30-8FE0E52B1C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837473B0-CC2E-450A-ABE3-18F120FF3D39}">
                    <a1611:picAttrSrcUrl xmlns:a1611="http://schemas.microsoft.com/office/drawing/2016/11/main" r:id="rId14"/>
                  </a:ext>
                </a:extLst>
              </a:blip>
              <a:stretch>
                <a:fillRect/>
              </a:stretch>
            </p:blipFill>
            <p:spPr>
              <a:xfrm>
                <a:off x="2341912" y="3665589"/>
                <a:ext cx="557359" cy="509585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2E1748F-8BD3-4C96-94D5-64BCC91D114F}"/>
                  </a:ext>
                </a:extLst>
              </p:cNvPr>
              <p:cNvSpPr txBox="1"/>
              <p:nvPr/>
            </p:nvSpPr>
            <p:spPr>
              <a:xfrm>
                <a:off x="2276955" y="4108785"/>
                <a:ext cx="689322" cy="303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050" b="1" dirty="0"/>
                  <a:t>safety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CC7D668-A66F-4C6E-A43D-C447CE4DBF23}"/>
                </a:ext>
              </a:extLst>
            </p:cNvPr>
            <p:cNvGrpSpPr/>
            <p:nvPr/>
          </p:nvGrpSpPr>
          <p:grpSpPr>
            <a:xfrm>
              <a:off x="2451345" y="3659600"/>
              <a:ext cx="930237" cy="762149"/>
              <a:chOff x="2011882" y="3695034"/>
              <a:chExt cx="930237" cy="762149"/>
            </a:xfrm>
          </p:grpSpPr>
          <p:pic>
            <p:nvPicPr>
              <p:cNvPr id="47" name="Picture 46" descr="Icon&#10;&#10;Description automatically generated">
                <a:extLst>
                  <a:ext uri="{FF2B5EF4-FFF2-40B4-BE49-F238E27FC236}">
                    <a16:creationId xmlns:a16="http://schemas.microsoft.com/office/drawing/2014/main" id="{B464584A-54DE-4BA3-93E7-CD071B441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837473B0-CC2E-450A-ABE3-18F120FF3D39}">
                    <a1611:picAttrSrcUrl xmlns:a1611="http://schemas.microsoft.com/office/drawing/2016/11/main" r:id="rId16"/>
                  </a:ext>
                </a:extLst>
              </a:blip>
              <a:stretch>
                <a:fillRect/>
              </a:stretch>
            </p:blipFill>
            <p:spPr>
              <a:xfrm>
                <a:off x="2011882" y="3695034"/>
                <a:ext cx="930237" cy="633492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701B2F8-F18F-46E6-9974-6F88BA19DE17}"/>
                  </a:ext>
                </a:extLst>
              </p:cNvPr>
              <p:cNvSpPr txBox="1"/>
              <p:nvPr/>
            </p:nvSpPr>
            <p:spPr>
              <a:xfrm>
                <a:off x="2065371" y="4153205"/>
                <a:ext cx="819817" cy="303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050" b="1" dirty="0"/>
                  <a:t>support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C08F878-4146-498E-AD30-45964CAB1606}"/>
                </a:ext>
              </a:extLst>
            </p:cNvPr>
            <p:cNvGrpSpPr/>
            <p:nvPr/>
          </p:nvGrpSpPr>
          <p:grpSpPr>
            <a:xfrm>
              <a:off x="1554910" y="3672815"/>
              <a:ext cx="1000208" cy="748934"/>
              <a:chOff x="3168102" y="3672619"/>
              <a:chExt cx="1000208" cy="748934"/>
            </a:xfrm>
          </p:grpSpPr>
          <p:pic>
            <p:nvPicPr>
              <p:cNvPr id="2054" name="Picture 6" descr="See the source image">
                <a:extLst>
                  <a:ext uri="{FF2B5EF4-FFF2-40B4-BE49-F238E27FC236}">
                    <a16:creationId xmlns:a16="http://schemas.microsoft.com/office/drawing/2014/main" id="{E22AE310-59D1-4B6A-BE6C-10E1775590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1318" y="3672619"/>
                <a:ext cx="638813" cy="5010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71811E5-9A40-4656-9AAE-A0174AAEB4BF}"/>
                  </a:ext>
                </a:extLst>
              </p:cNvPr>
              <p:cNvSpPr txBox="1"/>
              <p:nvPr/>
            </p:nvSpPr>
            <p:spPr>
              <a:xfrm>
                <a:off x="3168102" y="4117576"/>
                <a:ext cx="1000208" cy="303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sz="1050" b="1" dirty="0"/>
                  <a:t>R&amp;D tools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4603C18-15BE-4293-8698-3C0DA22B0B29}"/>
                </a:ext>
              </a:extLst>
            </p:cNvPr>
            <p:cNvGrpSpPr/>
            <p:nvPr/>
          </p:nvGrpSpPr>
          <p:grpSpPr>
            <a:xfrm>
              <a:off x="447340" y="3586777"/>
              <a:ext cx="574224" cy="834973"/>
              <a:chOff x="447340" y="3586777"/>
              <a:chExt cx="574224" cy="834973"/>
            </a:xfrm>
          </p:grpSpPr>
          <p:pic>
            <p:nvPicPr>
              <p:cNvPr id="2056" name="Picture 8" descr="Prefabricated Cleanroom Solutions | Weaver Technologies">
                <a:extLst>
                  <a:ext uri="{FF2B5EF4-FFF2-40B4-BE49-F238E27FC236}">
                    <a16:creationId xmlns:a16="http://schemas.microsoft.com/office/drawing/2014/main" id="{C491EBE7-66CB-46DB-A07F-4A7E034307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340" y="3586777"/>
                <a:ext cx="563104" cy="633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A9FBB48-7C86-48D8-AB15-B13FC40C4B3D}"/>
                  </a:ext>
                </a:extLst>
              </p:cNvPr>
              <p:cNvSpPr txBox="1"/>
              <p:nvPr/>
            </p:nvSpPr>
            <p:spPr>
              <a:xfrm>
                <a:off x="478090" y="4117774"/>
                <a:ext cx="543474" cy="30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050" b="1" dirty="0"/>
                  <a:t>labs</a:t>
                </a:r>
              </a:p>
            </p:txBody>
          </p:sp>
        </p:grpSp>
      </p:grpSp>
      <p:grpSp>
        <p:nvGrpSpPr>
          <p:cNvPr id="63" name="Book by the hour">
            <a:extLst>
              <a:ext uri="{FF2B5EF4-FFF2-40B4-BE49-F238E27FC236}">
                <a16:creationId xmlns:a16="http://schemas.microsoft.com/office/drawing/2014/main" id="{7326ED70-8D61-4CC4-811C-503E571506F1}"/>
              </a:ext>
            </a:extLst>
          </p:cNvPr>
          <p:cNvGrpSpPr/>
          <p:nvPr/>
        </p:nvGrpSpPr>
        <p:grpSpPr>
          <a:xfrm>
            <a:off x="7289135" y="4624451"/>
            <a:ext cx="1086234" cy="415498"/>
            <a:chOff x="266688" y="5679350"/>
            <a:chExt cx="1086234" cy="4154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9585119-8884-4637-9D12-BAE34E093E3D}"/>
                </a:ext>
              </a:extLst>
            </p:cNvPr>
            <p:cNvSpPr txBox="1"/>
            <p:nvPr/>
          </p:nvSpPr>
          <p:spPr>
            <a:xfrm>
              <a:off x="630425" y="5679350"/>
              <a:ext cx="722497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050" b="1" dirty="0"/>
                <a:t>book by </a:t>
              </a:r>
              <a:br>
                <a:rPr lang="en-AU" sz="1050" b="1" dirty="0"/>
              </a:br>
              <a:r>
                <a:rPr lang="en-AU" sz="1050" b="1" dirty="0"/>
                <a:t>the hour</a:t>
              </a:r>
            </a:p>
          </p:txBody>
        </p:sp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B7FB922F-C2DA-4026-A401-89D22B66E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837473B0-CC2E-450A-ABE3-18F120FF3D39}">
                  <a1611:picAttrSrcUrl xmlns:a1611="http://schemas.microsoft.com/office/drawing/2016/11/main" r:id="rId20"/>
                </a:ext>
              </a:extLst>
            </a:blip>
            <a:stretch>
              <a:fillRect/>
            </a:stretch>
          </p:blipFill>
          <p:spPr>
            <a:xfrm>
              <a:off x="266688" y="5679350"/>
              <a:ext cx="415498" cy="415498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72DCD33-8803-46F5-8C84-FD996AD13D9F}"/>
              </a:ext>
            </a:extLst>
          </p:cNvPr>
          <p:cNvSpPr txBox="1"/>
          <p:nvPr/>
        </p:nvSpPr>
        <p:spPr>
          <a:xfrm>
            <a:off x="2396320" y="5270066"/>
            <a:ext cx="437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B60050"/>
                </a:solidFill>
                <a:latin typeface="Segoe Print" panose="02000600000000000000" pitchFamily="2" charset="0"/>
              </a:rPr>
              <a:t>Why own a lab when you can ANFF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15347BB-D365-41F1-9632-8889031F5457}"/>
              </a:ext>
            </a:extLst>
          </p:cNvPr>
          <p:cNvGrpSpPr/>
          <p:nvPr/>
        </p:nvGrpSpPr>
        <p:grpSpPr>
          <a:xfrm>
            <a:off x="602945" y="5684923"/>
            <a:ext cx="7921031" cy="350998"/>
            <a:chOff x="1586185" y="3154882"/>
            <a:chExt cx="10269331" cy="408382"/>
          </a:xfrm>
          <a:solidFill>
            <a:srgbClr val="FFFF00"/>
          </a:solidFill>
        </p:grpSpPr>
        <p:sp>
          <p:nvSpPr>
            <p:cNvPr id="70" name="Arrow: Chevron 69">
              <a:extLst>
                <a:ext uri="{FF2B5EF4-FFF2-40B4-BE49-F238E27FC236}">
                  <a16:creationId xmlns:a16="http://schemas.microsoft.com/office/drawing/2014/main" id="{E8F99BBF-C803-487A-9B97-7BFCB4EBF070}"/>
                </a:ext>
              </a:extLst>
            </p:cNvPr>
            <p:cNvSpPr/>
            <p:nvPr/>
          </p:nvSpPr>
          <p:spPr>
            <a:xfrm>
              <a:off x="1586185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TRL1</a:t>
              </a:r>
            </a:p>
          </p:txBody>
        </p:sp>
        <p:sp>
          <p:nvSpPr>
            <p:cNvPr id="71" name="Arrow: Chevron 70">
              <a:extLst>
                <a:ext uri="{FF2B5EF4-FFF2-40B4-BE49-F238E27FC236}">
                  <a16:creationId xmlns:a16="http://schemas.microsoft.com/office/drawing/2014/main" id="{76111B62-5A0D-4F59-B731-6503ADA04F40}"/>
                </a:ext>
              </a:extLst>
            </p:cNvPr>
            <p:cNvSpPr/>
            <p:nvPr/>
          </p:nvSpPr>
          <p:spPr>
            <a:xfrm>
              <a:off x="2748040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TRL2</a:t>
              </a:r>
            </a:p>
          </p:txBody>
        </p:sp>
        <p:sp>
          <p:nvSpPr>
            <p:cNvPr id="72" name="Arrow: Chevron 71">
              <a:extLst>
                <a:ext uri="{FF2B5EF4-FFF2-40B4-BE49-F238E27FC236}">
                  <a16:creationId xmlns:a16="http://schemas.microsoft.com/office/drawing/2014/main" id="{271A5367-287B-4C0E-847E-48ED1FAAA8A1}"/>
                </a:ext>
              </a:extLst>
            </p:cNvPr>
            <p:cNvSpPr/>
            <p:nvPr/>
          </p:nvSpPr>
          <p:spPr>
            <a:xfrm>
              <a:off x="3909894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TRL3</a:t>
              </a:r>
            </a:p>
          </p:txBody>
        </p:sp>
        <p:sp>
          <p:nvSpPr>
            <p:cNvPr id="73" name="Arrow: Chevron 72">
              <a:extLst>
                <a:ext uri="{FF2B5EF4-FFF2-40B4-BE49-F238E27FC236}">
                  <a16:creationId xmlns:a16="http://schemas.microsoft.com/office/drawing/2014/main" id="{4775EDE9-9B73-4973-9F9A-71D6C5CD3987}"/>
                </a:ext>
              </a:extLst>
            </p:cNvPr>
            <p:cNvSpPr/>
            <p:nvPr/>
          </p:nvSpPr>
          <p:spPr>
            <a:xfrm>
              <a:off x="5071749" y="3154882"/>
              <a:ext cx="1087650" cy="408382"/>
            </a:xfrm>
            <a:prstGeom prst="chevron">
              <a:avLst/>
            </a:prstGeom>
            <a:grpFill/>
            <a:ln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TRL4</a:t>
              </a:r>
            </a:p>
          </p:txBody>
        </p:sp>
        <p:sp>
          <p:nvSpPr>
            <p:cNvPr id="74" name="Arrow: Chevron 73">
              <a:extLst>
                <a:ext uri="{FF2B5EF4-FFF2-40B4-BE49-F238E27FC236}">
                  <a16:creationId xmlns:a16="http://schemas.microsoft.com/office/drawing/2014/main" id="{D855E0D2-2E45-4384-ABA2-CFDED7CD87AC}"/>
                </a:ext>
              </a:extLst>
            </p:cNvPr>
            <p:cNvSpPr/>
            <p:nvPr/>
          </p:nvSpPr>
          <p:spPr>
            <a:xfrm>
              <a:off x="6233604" y="3154882"/>
              <a:ext cx="1087650" cy="408382"/>
            </a:xfrm>
            <a:prstGeom prst="chevron">
              <a:avLst/>
            </a:prstGeom>
            <a:grpFill/>
            <a:ln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TRL5</a:t>
              </a:r>
            </a:p>
          </p:txBody>
        </p:sp>
        <p:sp>
          <p:nvSpPr>
            <p:cNvPr id="75" name="Arrow: Chevron 74">
              <a:extLst>
                <a:ext uri="{FF2B5EF4-FFF2-40B4-BE49-F238E27FC236}">
                  <a16:creationId xmlns:a16="http://schemas.microsoft.com/office/drawing/2014/main" id="{A4B246B2-97E7-4D14-8901-875861915947}"/>
                </a:ext>
              </a:extLst>
            </p:cNvPr>
            <p:cNvSpPr/>
            <p:nvPr/>
          </p:nvSpPr>
          <p:spPr>
            <a:xfrm>
              <a:off x="7395459" y="3154882"/>
              <a:ext cx="1087650" cy="408382"/>
            </a:xfrm>
            <a:prstGeom prst="chevron">
              <a:avLst/>
            </a:prstGeom>
            <a:grpFill/>
            <a:ln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TRL6</a:t>
              </a:r>
            </a:p>
          </p:txBody>
        </p:sp>
        <p:sp>
          <p:nvSpPr>
            <p:cNvPr id="76" name="Arrow: Chevron 75">
              <a:extLst>
                <a:ext uri="{FF2B5EF4-FFF2-40B4-BE49-F238E27FC236}">
                  <a16:creationId xmlns:a16="http://schemas.microsoft.com/office/drawing/2014/main" id="{7624AD62-3CE0-4CA1-8CE9-6D708724393E}"/>
                </a:ext>
              </a:extLst>
            </p:cNvPr>
            <p:cNvSpPr/>
            <p:nvPr/>
          </p:nvSpPr>
          <p:spPr>
            <a:xfrm>
              <a:off x="8519596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TRL7</a:t>
              </a:r>
            </a:p>
          </p:txBody>
        </p:sp>
        <p:sp>
          <p:nvSpPr>
            <p:cNvPr id="77" name="Arrow: Chevron 76">
              <a:extLst>
                <a:ext uri="{FF2B5EF4-FFF2-40B4-BE49-F238E27FC236}">
                  <a16:creationId xmlns:a16="http://schemas.microsoft.com/office/drawing/2014/main" id="{1E085835-6DB1-49FE-9010-4857D9CD8A90}"/>
                </a:ext>
              </a:extLst>
            </p:cNvPr>
            <p:cNvSpPr/>
            <p:nvPr/>
          </p:nvSpPr>
          <p:spPr>
            <a:xfrm>
              <a:off x="9643733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TRL8</a:t>
              </a:r>
            </a:p>
          </p:txBody>
        </p:sp>
        <p:sp>
          <p:nvSpPr>
            <p:cNvPr id="78" name="Arrow: Chevron 77">
              <a:extLst>
                <a:ext uri="{FF2B5EF4-FFF2-40B4-BE49-F238E27FC236}">
                  <a16:creationId xmlns:a16="http://schemas.microsoft.com/office/drawing/2014/main" id="{2BBD1092-D7E8-4F39-88FC-1A94E7E1CF77}"/>
                </a:ext>
              </a:extLst>
            </p:cNvPr>
            <p:cNvSpPr/>
            <p:nvPr/>
          </p:nvSpPr>
          <p:spPr>
            <a:xfrm>
              <a:off x="10767866" y="3154882"/>
              <a:ext cx="1087650" cy="408382"/>
            </a:xfrm>
            <a:prstGeom prst="chevron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0" rtlCol="0" anchor="ctr"/>
            <a:lstStyle/>
            <a:p>
              <a:pPr algn="ctr"/>
              <a:r>
                <a:rPr lang="en-AU" sz="1400" b="1" dirty="0">
                  <a:solidFill>
                    <a:schemeClr val="tx1"/>
                  </a:solidFill>
                </a:rPr>
                <a:t>TRL9</a:t>
              </a:r>
            </a:p>
          </p:txBody>
        </p:sp>
      </p:grpSp>
      <p:sp>
        <p:nvSpPr>
          <p:cNvPr id="65" name="Arrow: Chevron 64">
            <a:extLst>
              <a:ext uri="{FF2B5EF4-FFF2-40B4-BE49-F238E27FC236}">
                <a16:creationId xmlns:a16="http://schemas.microsoft.com/office/drawing/2014/main" id="{A678FCBC-4875-4F34-8DE0-DCD09FFED61F}"/>
              </a:ext>
            </a:extLst>
          </p:cNvPr>
          <p:cNvSpPr/>
          <p:nvPr/>
        </p:nvSpPr>
        <p:spPr>
          <a:xfrm>
            <a:off x="5831124" y="5639397"/>
            <a:ext cx="2771009" cy="460783"/>
          </a:xfrm>
          <a:prstGeom prst="chevron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B33C141-6B4D-443E-9BA6-9FC786BD65CE}"/>
              </a:ext>
            </a:extLst>
          </p:cNvPr>
          <p:cNvSpPr txBox="1"/>
          <p:nvPr/>
        </p:nvSpPr>
        <p:spPr>
          <a:xfrm>
            <a:off x="3810686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CEB73CF-97D4-47D8-B452-56C661E27262}"/>
              </a:ext>
            </a:extLst>
          </p:cNvPr>
          <p:cNvSpPr txBox="1"/>
          <p:nvPr/>
        </p:nvSpPr>
        <p:spPr>
          <a:xfrm>
            <a:off x="5031017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DACCF0F-C6E8-42F7-9525-CA8E58F84429}"/>
              </a:ext>
            </a:extLst>
          </p:cNvPr>
          <p:cNvSpPr txBox="1"/>
          <p:nvPr/>
        </p:nvSpPr>
        <p:spPr>
          <a:xfrm>
            <a:off x="6011438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D2FE4A2-8C04-4CB4-A269-26AE914F304A}"/>
              </a:ext>
            </a:extLst>
          </p:cNvPr>
          <p:cNvSpPr txBox="1"/>
          <p:nvPr/>
        </p:nvSpPr>
        <p:spPr>
          <a:xfrm>
            <a:off x="6873313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A62C9B4-9D44-4E9C-AC0D-40DD3ADDA24E}"/>
              </a:ext>
            </a:extLst>
          </p:cNvPr>
          <p:cNvSpPr txBox="1"/>
          <p:nvPr/>
        </p:nvSpPr>
        <p:spPr>
          <a:xfrm>
            <a:off x="1733188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3DF1D56-7FEB-4940-A045-63B4DD9D4D25}"/>
              </a:ext>
            </a:extLst>
          </p:cNvPr>
          <p:cNvSpPr txBox="1"/>
          <p:nvPr/>
        </p:nvSpPr>
        <p:spPr>
          <a:xfrm>
            <a:off x="2738838" y="404584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effectLst>
                  <a:glow rad="101600">
                    <a:srgbClr val="FFFFFF">
                      <a:alpha val="60000"/>
                    </a:srgbClr>
                  </a:glow>
                </a:effectLst>
              </a:rPr>
              <a:t>experts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B92CCE8-6D39-43BD-9154-A38E8360CA03}"/>
              </a:ext>
            </a:extLst>
          </p:cNvPr>
          <p:cNvSpPr txBox="1"/>
          <p:nvPr/>
        </p:nvSpPr>
        <p:spPr>
          <a:xfrm>
            <a:off x="3426930" y="6035921"/>
            <a:ext cx="2307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solidFill>
                  <a:srgbClr val="B60050"/>
                </a:solidFill>
              </a:rPr>
              <a:t>drives innovation</a:t>
            </a:r>
          </a:p>
        </p:txBody>
      </p:sp>
    </p:spTree>
    <p:extLst>
      <p:ext uri="{BB962C8B-B14F-4D97-AF65-F5344CB8AC3E}">
        <p14:creationId xmlns:p14="http://schemas.microsoft.com/office/powerpoint/2010/main" val="183335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3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4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4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5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2" grpId="0"/>
      <p:bldP spid="27" grpId="0"/>
      <p:bldP spid="65" grpId="0" animBg="1"/>
      <p:bldP spid="66" grpId="0"/>
      <p:bldP spid="82" grpId="0"/>
      <p:bldP spid="83" grpId="0"/>
      <p:bldP spid="84" grpId="0"/>
      <p:bldP spid="85" grpId="0"/>
      <p:bldP spid="86" grpId="0"/>
      <p:bldP spid="8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804E0571324F48941C2ED973B41B98" ma:contentTypeVersion="13" ma:contentTypeDescription="Create a new document." ma:contentTypeScope="" ma:versionID="b8d117cb05194a6323903592bf7fb22e">
  <xsd:schema xmlns:xsd="http://www.w3.org/2001/XMLSchema" xmlns:xs="http://www.w3.org/2001/XMLSchema" xmlns:p="http://schemas.microsoft.com/office/2006/metadata/properties" xmlns:ns3="89aec279-af5f-459e-b8bc-30b625a62425" xmlns:ns4="2feb762b-24b5-433c-ba18-3a6f7cbfab69" targetNamespace="http://schemas.microsoft.com/office/2006/metadata/properties" ma:root="true" ma:fieldsID="5fd15e606064d57adf193d916818f823" ns3:_="" ns4:_="">
    <xsd:import namespace="89aec279-af5f-459e-b8bc-30b625a62425"/>
    <xsd:import namespace="2feb762b-24b5-433c-ba18-3a6f7cbfab6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aec279-af5f-459e-b8bc-30b625a624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eb762b-24b5-433c-ba18-3a6f7cbfab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1B3066-E4AC-49A4-BAB5-BFCA512056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578635-205B-47A0-A341-D43D330B73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aec279-af5f-459e-b8bc-30b625a62425"/>
    <ds:schemaRef ds:uri="2feb762b-24b5-433c-ba18-3a6f7cbfab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D608F8-EF46-46EB-AB0D-6594CDD0BDB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PPT-template-standard_June16</Template>
  <TotalTime>2269</TotalTime>
  <Words>125</Words>
  <Application>Microsoft Office PowerPoint</Application>
  <PresentationFormat>On-screen Show (4:3)</PresentationFormat>
  <Paragraphs>49</Paragraphs>
  <Slides>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Futura Medium</vt:lpstr>
      <vt:lpstr>Arial</vt:lpstr>
      <vt:lpstr>Calibri</vt:lpstr>
      <vt:lpstr>Century Gothic</vt:lpstr>
      <vt:lpstr>Segoe Print</vt:lpstr>
      <vt:lpstr>Office Theme</vt:lpstr>
      <vt:lpstr>Australian National Fabrication Facility  (ANFF)</vt:lpstr>
      <vt:lpstr>PowerPoint Presentation</vt:lpstr>
      <vt:lpstr>ANFF: Share Economy for Innovation</vt:lpstr>
    </vt:vector>
  </TitlesOfParts>
  <Company>University of Sydney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Presentation sub-title</dc:title>
  <dc:creator>Isabel Prone</dc:creator>
  <cp:lastModifiedBy>Matthew Boreland</cp:lastModifiedBy>
  <cp:revision>41</cp:revision>
  <cp:lastPrinted>2018-11-29T03:03:42Z</cp:lastPrinted>
  <dcterms:created xsi:type="dcterms:W3CDTF">2017-08-24T00:11:51Z</dcterms:created>
  <dcterms:modified xsi:type="dcterms:W3CDTF">2024-06-24T12:19:01Z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0x0101006B804E0571324F48941C2ED973B41B98</vt:lpwstr>
  </property>
</Properties>
</file>